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diagrams/quickStyle1.xml" ContentType="application/vnd.openxmlformats-officedocument.drawingml.diagramStyle+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diagrams/layout1.xml" ContentType="application/vnd.openxmlformats-officedocument.drawingml.diagram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2" r:id="rId1"/>
  </p:sldMasterIdLst>
  <p:sldIdLst>
    <p:sldId id="256" r:id="rId2"/>
    <p:sldId id="278" r:id="rId3"/>
    <p:sldId id="279" r:id="rId4"/>
    <p:sldId id="280" r:id="rId5"/>
    <p:sldId id="281" r:id="rId6"/>
    <p:sldId id="282" r:id="rId7"/>
    <p:sldId id="283" r:id="rId8"/>
    <p:sldId id="257" r:id="rId9"/>
    <p:sldId id="258" r:id="rId10"/>
    <p:sldId id="259" r:id="rId11"/>
    <p:sldId id="274" r:id="rId12"/>
    <p:sldId id="275" r:id="rId13"/>
    <p:sldId id="276" r:id="rId14"/>
    <p:sldId id="277"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p:scale>
          <a:sx n="100" d="100"/>
          <a:sy n="100" d="100"/>
        </p:scale>
        <p:origin x="-516" y="12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image" Target="../media/image1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7983CE-63D4-492C-B3CA-AE2AEE41E994}" type="doc">
      <dgm:prSet loTypeId="urn:microsoft.com/office/officeart/2008/layout/AlternatingPictureBlocks" loCatId="picture" qsTypeId="urn:microsoft.com/office/officeart/2005/8/quickstyle/simple1" qsCatId="simple" csTypeId="urn:microsoft.com/office/officeart/2005/8/colors/accent1_2" csCatId="accent1" phldr="1"/>
      <dgm:spPr/>
    </dgm:pt>
    <dgm:pt modelId="{B7A2CBE5-E85A-43B8-993C-811E3A1F396F}">
      <dgm:prSet phldrT="[Text]"/>
      <dgm:spPr/>
      <dgm:t>
        <a:bodyPr/>
        <a:lstStyle/>
        <a:p>
          <a:r>
            <a:rPr lang="en-US" dirty="0" smtClean="0">
              <a:solidFill>
                <a:schemeClr val="accent6">
                  <a:lumMod val="20000"/>
                  <a:lumOff val="80000"/>
                </a:schemeClr>
              </a:solidFill>
            </a:rPr>
            <a:t>Class on Community Economics</a:t>
          </a:r>
          <a:endParaRPr lang="en-US" dirty="0"/>
        </a:p>
      </dgm:t>
    </dgm:pt>
    <dgm:pt modelId="{D2917A94-8996-4246-B93B-F23B8224C0C7}" type="parTrans" cxnId="{64E3CA1C-3781-4DB1-91B1-F0CD4BAEEB1C}">
      <dgm:prSet/>
      <dgm:spPr/>
      <dgm:t>
        <a:bodyPr/>
        <a:lstStyle/>
        <a:p>
          <a:endParaRPr lang="en-US"/>
        </a:p>
      </dgm:t>
    </dgm:pt>
    <dgm:pt modelId="{FDA549BB-6BA1-4D34-91FF-00FCEB406A5D}" type="sibTrans" cxnId="{64E3CA1C-3781-4DB1-91B1-F0CD4BAEEB1C}">
      <dgm:prSet/>
      <dgm:spPr/>
      <dgm:t>
        <a:bodyPr/>
        <a:lstStyle/>
        <a:p>
          <a:endParaRPr lang="en-US"/>
        </a:p>
      </dgm:t>
    </dgm:pt>
    <dgm:pt modelId="{BFC4D6A1-6060-4A00-BA69-8A97ABBC741A}">
      <dgm:prSet phldrT="[Text]"/>
      <dgm:spPr/>
      <dgm:t>
        <a:bodyPr/>
        <a:lstStyle/>
        <a:p>
          <a:r>
            <a:rPr lang="en-US" dirty="0" smtClean="0">
              <a:solidFill>
                <a:schemeClr val="accent6">
                  <a:lumMod val="20000"/>
                  <a:lumOff val="80000"/>
                </a:schemeClr>
              </a:solidFill>
            </a:rPr>
            <a:t>Dr. Viv Grigg with     </a:t>
          </a:r>
        </a:p>
        <a:p>
          <a:r>
            <a:rPr lang="en-US" dirty="0" smtClean="0">
              <a:solidFill>
                <a:schemeClr val="accent6">
                  <a:lumMod val="20000"/>
                  <a:lumOff val="80000"/>
                </a:schemeClr>
              </a:solidFill>
            </a:rPr>
            <a:t>MITS Faculty</a:t>
          </a:r>
          <a:endParaRPr lang="en-US" dirty="0"/>
        </a:p>
      </dgm:t>
    </dgm:pt>
    <dgm:pt modelId="{394CB685-88C6-463E-8047-01FDA5D342D4}" type="parTrans" cxnId="{0B25CD86-73AE-46BB-B47D-4B68C691BEC2}">
      <dgm:prSet/>
      <dgm:spPr/>
      <dgm:t>
        <a:bodyPr/>
        <a:lstStyle/>
        <a:p>
          <a:endParaRPr lang="en-US"/>
        </a:p>
      </dgm:t>
    </dgm:pt>
    <dgm:pt modelId="{A1B69D86-61D0-4900-9034-64C3EF8D9A03}" type="sibTrans" cxnId="{0B25CD86-73AE-46BB-B47D-4B68C691BEC2}">
      <dgm:prSet/>
      <dgm:spPr/>
      <dgm:t>
        <a:bodyPr/>
        <a:lstStyle/>
        <a:p>
          <a:endParaRPr lang="en-US"/>
        </a:p>
      </dgm:t>
    </dgm:pt>
    <dgm:pt modelId="{AF564E06-454F-4D41-94E1-C9679C361663}" type="pres">
      <dgm:prSet presAssocID="{577983CE-63D4-492C-B3CA-AE2AEE41E994}" presName="linearFlow" presStyleCnt="0">
        <dgm:presLayoutVars>
          <dgm:dir/>
          <dgm:resizeHandles val="exact"/>
        </dgm:presLayoutVars>
      </dgm:prSet>
      <dgm:spPr/>
    </dgm:pt>
    <dgm:pt modelId="{D9ACD0E5-39FE-4071-8950-7932B78CD5C8}" type="pres">
      <dgm:prSet presAssocID="{B7A2CBE5-E85A-43B8-993C-811E3A1F396F}" presName="comp" presStyleCnt="0"/>
      <dgm:spPr/>
    </dgm:pt>
    <dgm:pt modelId="{13CEF232-B760-4DF9-9AE2-142F3FCBFD39}" type="pres">
      <dgm:prSet presAssocID="{B7A2CBE5-E85A-43B8-993C-811E3A1F396F}" presName="rect2" presStyleLbl="node1" presStyleIdx="0" presStyleCnt="2" custScaleX="74129">
        <dgm:presLayoutVars>
          <dgm:bulletEnabled val="1"/>
        </dgm:presLayoutVars>
      </dgm:prSet>
      <dgm:spPr/>
      <dgm:t>
        <a:bodyPr/>
        <a:lstStyle/>
        <a:p>
          <a:endParaRPr lang="en-US"/>
        </a:p>
      </dgm:t>
    </dgm:pt>
    <dgm:pt modelId="{335196B2-BA8A-466D-B1B9-93039BEAA88A}" type="pres">
      <dgm:prSet presAssocID="{B7A2CBE5-E85A-43B8-993C-811E3A1F396F}" presName="rect1" presStyleLbl="lnNode1" presStyleIdx="0" presStyleCnt="2" custScaleX="162937"/>
      <dgm:spPr>
        <a:blipFill rotWithShape="1">
          <a:blip xmlns:r="http://schemas.openxmlformats.org/officeDocument/2006/relationships" r:embed="rId1"/>
          <a:stretch>
            <a:fillRect/>
          </a:stretch>
        </a:blipFill>
      </dgm:spPr>
    </dgm:pt>
    <dgm:pt modelId="{D266EFD6-3221-4DAA-AA0C-49022E59C12C}" type="pres">
      <dgm:prSet presAssocID="{FDA549BB-6BA1-4D34-91FF-00FCEB406A5D}" presName="sibTrans" presStyleCnt="0"/>
      <dgm:spPr/>
    </dgm:pt>
    <dgm:pt modelId="{47AF5CE5-DFCF-48F1-AFDB-101091FDADD4}" type="pres">
      <dgm:prSet presAssocID="{BFC4D6A1-6060-4A00-BA69-8A97ABBC741A}" presName="comp" presStyleCnt="0"/>
      <dgm:spPr/>
    </dgm:pt>
    <dgm:pt modelId="{ED8A9AC7-0EFE-4ECA-A4C6-7FCF8B42BABD}" type="pres">
      <dgm:prSet presAssocID="{BFC4D6A1-6060-4A00-BA69-8A97ABBC741A}" presName="rect2" presStyleLbl="node1" presStyleIdx="1" presStyleCnt="2" custScaleX="74129">
        <dgm:presLayoutVars>
          <dgm:bulletEnabled val="1"/>
        </dgm:presLayoutVars>
      </dgm:prSet>
      <dgm:spPr/>
      <dgm:t>
        <a:bodyPr/>
        <a:lstStyle/>
        <a:p>
          <a:endParaRPr lang="en-US"/>
        </a:p>
      </dgm:t>
    </dgm:pt>
    <dgm:pt modelId="{E662CC94-255A-4C67-B083-3392BFC848BA}" type="pres">
      <dgm:prSet presAssocID="{BFC4D6A1-6060-4A00-BA69-8A97ABBC741A}" presName="rect1" presStyleLbl="lnNode1" presStyleIdx="1" presStyleCnt="2" custScaleX="148888"/>
      <dgm:spPr>
        <a:blipFill rotWithShape="1">
          <a:blip xmlns:r="http://schemas.openxmlformats.org/officeDocument/2006/relationships" r:embed="rId2"/>
          <a:stretch>
            <a:fillRect/>
          </a:stretch>
        </a:blipFill>
      </dgm:spPr>
    </dgm:pt>
  </dgm:ptLst>
  <dgm:cxnLst>
    <dgm:cxn modelId="{DA2A55E0-F443-4B48-8DE3-47619D964834}" type="presOf" srcId="{577983CE-63D4-492C-B3CA-AE2AEE41E994}" destId="{AF564E06-454F-4D41-94E1-C9679C361663}" srcOrd="0" destOrd="0" presId="urn:microsoft.com/office/officeart/2008/layout/AlternatingPictureBlocks"/>
    <dgm:cxn modelId="{952BDA5F-B07A-42E7-9697-44AE4AE58FF5}" type="presOf" srcId="{BFC4D6A1-6060-4A00-BA69-8A97ABBC741A}" destId="{ED8A9AC7-0EFE-4ECA-A4C6-7FCF8B42BABD}" srcOrd="0" destOrd="0" presId="urn:microsoft.com/office/officeart/2008/layout/AlternatingPictureBlocks"/>
    <dgm:cxn modelId="{920993D8-FC99-4ED0-8532-B86D7802689E}" type="presOf" srcId="{B7A2CBE5-E85A-43B8-993C-811E3A1F396F}" destId="{13CEF232-B760-4DF9-9AE2-142F3FCBFD39}" srcOrd="0" destOrd="0" presId="urn:microsoft.com/office/officeart/2008/layout/AlternatingPictureBlocks"/>
    <dgm:cxn modelId="{64E3CA1C-3781-4DB1-91B1-F0CD4BAEEB1C}" srcId="{577983CE-63D4-492C-B3CA-AE2AEE41E994}" destId="{B7A2CBE5-E85A-43B8-993C-811E3A1F396F}" srcOrd="0" destOrd="0" parTransId="{D2917A94-8996-4246-B93B-F23B8224C0C7}" sibTransId="{FDA549BB-6BA1-4D34-91FF-00FCEB406A5D}"/>
    <dgm:cxn modelId="{0B25CD86-73AE-46BB-B47D-4B68C691BEC2}" srcId="{577983CE-63D4-492C-B3CA-AE2AEE41E994}" destId="{BFC4D6A1-6060-4A00-BA69-8A97ABBC741A}" srcOrd="1" destOrd="0" parTransId="{394CB685-88C6-463E-8047-01FDA5D342D4}" sibTransId="{A1B69D86-61D0-4900-9034-64C3EF8D9A03}"/>
    <dgm:cxn modelId="{A7554CF5-C443-4C63-9E8D-481D7E237F6D}" type="presParOf" srcId="{AF564E06-454F-4D41-94E1-C9679C361663}" destId="{D9ACD0E5-39FE-4071-8950-7932B78CD5C8}" srcOrd="0" destOrd="0" presId="urn:microsoft.com/office/officeart/2008/layout/AlternatingPictureBlocks"/>
    <dgm:cxn modelId="{520F804A-2380-4348-ADE2-D75FEBE1A011}" type="presParOf" srcId="{D9ACD0E5-39FE-4071-8950-7932B78CD5C8}" destId="{13CEF232-B760-4DF9-9AE2-142F3FCBFD39}" srcOrd="0" destOrd="0" presId="urn:microsoft.com/office/officeart/2008/layout/AlternatingPictureBlocks"/>
    <dgm:cxn modelId="{9654FF3E-B6A4-43FA-AF47-49543DC4AB49}" type="presParOf" srcId="{D9ACD0E5-39FE-4071-8950-7932B78CD5C8}" destId="{335196B2-BA8A-466D-B1B9-93039BEAA88A}" srcOrd="1" destOrd="0" presId="urn:microsoft.com/office/officeart/2008/layout/AlternatingPictureBlocks"/>
    <dgm:cxn modelId="{DFFECEFB-08A9-4C8C-9E67-F3BC57F6C21D}" type="presParOf" srcId="{AF564E06-454F-4D41-94E1-C9679C361663}" destId="{D266EFD6-3221-4DAA-AA0C-49022E59C12C}" srcOrd="1" destOrd="0" presId="urn:microsoft.com/office/officeart/2008/layout/AlternatingPictureBlocks"/>
    <dgm:cxn modelId="{FF456AAA-EE40-4D49-8440-6A76C34A5DE0}" type="presParOf" srcId="{AF564E06-454F-4D41-94E1-C9679C361663}" destId="{47AF5CE5-DFCF-48F1-AFDB-101091FDADD4}" srcOrd="2" destOrd="0" presId="urn:microsoft.com/office/officeart/2008/layout/AlternatingPictureBlocks"/>
    <dgm:cxn modelId="{D53A37C4-1FDE-4AB8-9A5A-159B7A79A06E}" type="presParOf" srcId="{47AF5CE5-DFCF-48F1-AFDB-101091FDADD4}" destId="{ED8A9AC7-0EFE-4ECA-A4C6-7FCF8B42BABD}" srcOrd="0" destOrd="0" presId="urn:microsoft.com/office/officeart/2008/layout/AlternatingPictureBlocks"/>
    <dgm:cxn modelId="{DE401296-F899-419B-85F1-F1F8C1201B84}" type="presParOf" srcId="{47AF5CE5-DFCF-48F1-AFDB-101091FDADD4}" destId="{E662CC94-255A-4C67-B083-3392BFC848BA}" srcOrd="1" destOrd="0" presId="urn:microsoft.com/office/officeart/2008/layout/AlternatingPictureBlocks"/>
  </dgm:cxnLst>
  <dgm:bg/>
  <dgm:whole/>
</dgm:dataModel>
</file>

<file path=ppt/diagrams/layout1.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6" name="Group 5"/>
          <p:cNvGrpSpPr/>
          <p:nvPr/>
        </p:nvGrpSpPr>
        <p:grpSpPr>
          <a:xfrm>
            <a:off x="-2266" y="-2022"/>
            <a:ext cx="9146266" cy="6861037"/>
            <a:chOff x="-2266" y="-2022"/>
            <a:chExt cx="9146266" cy="6861037"/>
          </a:xfrm>
        </p:grpSpPr>
        <p:sp>
          <p:nvSpPr>
            <p:cNvPr id="10" name="Rectangle 9"/>
            <p:cNvSpPr/>
            <p:nvPr/>
          </p:nvSpPr>
          <p:spPr>
            <a:xfrm>
              <a:off x="0" y="0"/>
              <a:ext cx="9144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rcRect/>
              <a:stretch>
                <a:fillRect l="-16667" r="-16667"/>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5689832" y="-2022"/>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2266"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6841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a:spLocks noEditPoints="1"/>
            </p:cNvSpPr>
            <p:nvPr/>
          </p:nvSpPr>
          <p:spPr bwMode="gray">
            <a:xfrm>
              <a:off x="0" y="508"/>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866441" y="2222624"/>
            <a:ext cx="5917677" cy="2554758"/>
          </a:xfrm>
        </p:spPr>
        <p:txBody>
          <a:bodyPr anchor="b"/>
          <a:lstStyle>
            <a:lvl1pPr>
              <a:defRPr sz="4800">
                <a:solidFill>
                  <a:schemeClr val="bg2"/>
                </a:solidFill>
              </a:defRPr>
            </a:lvl1pPr>
          </a:lstStyle>
          <a:p>
            <a:r>
              <a:rPr lang="en-US" smtClean="0"/>
              <a:t>Click to edit Master title style</a:t>
            </a:r>
            <a:endParaRPr lang="en-US" dirty="0"/>
          </a:p>
        </p:txBody>
      </p:sp>
      <p:sp>
        <p:nvSpPr>
          <p:cNvPr id="3" name="Subtitle 2"/>
          <p:cNvSpPr>
            <a:spLocks noGrp="1"/>
          </p:cNvSpPr>
          <p:nvPr>
            <p:ph type="subTitle" idx="1"/>
          </p:nvPr>
        </p:nvSpPr>
        <p:spPr bwMode="gray">
          <a:xfrm>
            <a:off x="866441" y="4777380"/>
            <a:ext cx="5917677" cy="861420"/>
          </a:xfrm>
        </p:spPr>
        <p:txBody>
          <a:bodyPr anchor="t"/>
          <a:lstStyle>
            <a:lvl1pPr marL="0" indent="0" algn="l">
              <a:buNone/>
              <a:defRPr cap="all">
                <a:solidFill>
                  <a:schemeClr val="tx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bwMode="gray">
          <a:xfrm rot="5400000">
            <a:off x="7497419" y="1824010"/>
            <a:ext cx="990599" cy="240258"/>
          </a:xfrm>
        </p:spPr>
        <p:txBody>
          <a:bodyPr/>
          <a:lstStyle>
            <a:lvl1pPr algn="l">
              <a:defRPr sz="900" b="0" i="0">
                <a:solidFill>
                  <a:schemeClr val="bg1"/>
                </a:solidFill>
              </a:defRPr>
            </a:lvl1pPr>
          </a:lstStyle>
          <a:p>
            <a:fld id="{6F805551-3FE0-47BD-9BAD-505BBEF1F19D}" type="datetimeFigureOut">
              <a:rPr lang="en-US" smtClean="0"/>
              <a:pPr/>
              <a:t>5/9/2015</a:t>
            </a:fld>
            <a:endParaRPr lang="en-US"/>
          </a:p>
        </p:txBody>
      </p:sp>
      <p:sp>
        <p:nvSpPr>
          <p:cNvPr id="5" name="Footer Placeholder 4"/>
          <p:cNvSpPr>
            <a:spLocks noGrp="1"/>
          </p:cNvSpPr>
          <p:nvPr>
            <p:ph type="ftr" sz="quarter" idx="11"/>
          </p:nvPr>
        </p:nvSpPr>
        <p:spPr bwMode="gray">
          <a:xfrm rot="5400000">
            <a:off x="6246568" y="3264407"/>
            <a:ext cx="3859795" cy="228659"/>
          </a:xfrm>
        </p:spPr>
        <p:txBody>
          <a:bodyPr/>
          <a:lstStyle>
            <a:lvl1pPr>
              <a:defRPr sz="900" b="0" i="0">
                <a:solidFill>
                  <a:schemeClr val="bg1"/>
                </a:solidFill>
              </a:defRPr>
            </a:lvl1pPr>
          </a:lstStyle>
          <a:p>
            <a:endParaRPr lang="en-US"/>
          </a:p>
        </p:txBody>
      </p:sp>
      <p:sp>
        <p:nvSpPr>
          <p:cNvPr id="12" name="Rectangle 11"/>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9" name="Slide Number Placeholder 5"/>
          <p:cNvSpPr>
            <a:spLocks noGrp="1"/>
          </p:cNvSpPr>
          <p:nvPr>
            <p:ph type="sldNum" sz="quarter" idx="4"/>
          </p:nvPr>
        </p:nvSpPr>
        <p:spPr bwMode="gray">
          <a:xfrm>
            <a:off x="7678616" y="295730"/>
            <a:ext cx="791308" cy="767687"/>
          </a:xfrm>
          <a:prstGeom prst="rect">
            <a:avLst/>
          </a:prstGeom>
        </p:spPr>
        <p:txBody>
          <a:bodyPr anchor="b"/>
          <a:lstStyle>
            <a:lvl1pPr algn="ctr">
              <a:defRPr sz="2800">
                <a:solidFill>
                  <a:schemeClr val="bg1"/>
                </a:solidFill>
              </a:defRPr>
            </a:lvl1pPr>
          </a:lstStyle>
          <a:p>
            <a:fld id="{7241F23E-681B-48F6-B43F-F1AC38037CDF}" type="slidenum">
              <a:rPr lang="en-US" smtClean="0"/>
              <a:pPr/>
              <a:t>‹#›</a:t>
            </a:fld>
            <a:endParaRPr lang="en-US"/>
          </a:p>
        </p:txBody>
      </p:sp>
    </p:spTree>
    <p:extLst>
      <p:ext uri="{BB962C8B-B14F-4D97-AF65-F5344CB8AC3E}">
        <p14:creationId xmlns="" xmlns:p14="http://schemas.microsoft.com/office/powerpoint/2010/main" val="2892945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grpSp>
        <p:nvGrpSpPr>
          <p:cNvPr id="8" name="Group 7"/>
          <p:cNvGrpSpPr/>
          <p:nvPr/>
        </p:nvGrpSpPr>
        <p:grpSpPr>
          <a:xfrm>
            <a:off x="-2266" y="-2022"/>
            <a:ext cx="9146266" cy="6861037"/>
            <a:chOff x="-2266" y="-2022"/>
            <a:chExt cx="9146266" cy="6861037"/>
          </a:xfrm>
        </p:grpSpPr>
        <p:sp>
          <p:nvSpPr>
            <p:cNvPr id="12" name="Rectangle 11"/>
            <p:cNvSpPr/>
            <p:nvPr/>
          </p:nvSpPr>
          <p:spPr>
            <a:xfrm>
              <a:off x="0" y="0"/>
              <a:ext cx="9144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rcRect/>
              <a:stretch>
                <a:fillRect l="-16667" r="-16667"/>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5689832" y="-2022"/>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2266"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6299432" y="586841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204164">
              <a:off x="426788" y="4564241"/>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Rectangle 14"/>
            <p:cNvSpPr/>
            <p:nvPr/>
          </p:nvSpPr>
          <p:spPr>
            <a:xfrm>
              <a:off x="421503" y="402165"/>
              <a:ext cx="8327939" cy="31411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bwMode="gray">
            <a:xfrm rot="10800000">
              <a:off x="485023" y="2670079"/>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22" name="Freeform 5"/>
            <p:cNvSpPr>
              <a:spLocks noEditPoints="1"/>
            </p:cNvSpPr>
            <p:nvPr/>
          </p:nvSpPr>
          <p:spPr bwMode="gray">
            <a:xfrm>
              <a:off x="0" y="508"/>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66443" y="4961453"/>
            <a:ext cx="6422002"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66441" y="685800"/>
            <a:ext cx="6422004"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bwMode="gray">
          <a:xfrm>
            <a:off x="866443" y="5528191"/>
            <a:ext cx="6422003" cy="493712"/>
          </a:xfrm>
        </p:spPr>
        <p:txBody>
          <a:bodyPr>
            <a:normAutofit/>
          </a:bodyPr>
          <a:lstStyle>
            <a:lvl1pPr marL="0" indent="0">
              <a:buNone/>
              <a:defRPr sz="1200">
                <a:solidFill>
                  <a:schemeClr val="tx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805551-3FE0-47BD-9BAD-505BBEF1F19D}" type="datetimeFigureOut">
              <a:rPr lang="en-US" smtClean="0"/>
              <a:pPr/>
              <a:t>5/9/2015</a:t>
            </a:fld>
            <a:endParaRPr lang="en-US"/>
          </a:p>
        </p:txBody>
      </p:sp>
      <p:sp>
        <p:nvSpPr>
          <p:cNvPr id="6" name="Footer Placeholder 5"/>
          <p:cNvSpPr>
            <a:spLocks noGrp="1"/>
          </p:cNvSpPr>
          <p:nvPr>
            <p:ph type="ftr" sz="quarter" idx="11"/>
          </p:nvPr>
        </p:nvSpPr>
        <p:spPr/>
        <p:txBody>
          <a:bodyPr/>
          <a:lstStyle/>
          <a:p>
            <a:endParaRPr lang="en-US"/>
          </a:p>
        </p:txBody>
      </p:sp>
      <p:sp>
        <p:nvSpPr>
          <p:cNvPr id="20" name="Rectangle 19"/>
          <p:cNvSpPr/>
          <p:nvPr/>
        </p:nvSpPr>
        <p:spPr>
          <a:xfrm>
            <a:off x="7745644" y="-7177"/>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7712364" y="295730"/>
            <a:ext cx="738909" cy="767687"/>
          </a:xfrm>
          <a:prstGeom prst="rect">
            <a:avLst/>
          </a:prstGeom>
        </p:spPr>
        <p:txBody>
          <a:bodyPr/>
          <a:lstStyle>
            <a:lvl1pPr algn="ctr">
              <a:defRPr/>
            </a:lvl1pPr>
          </a:lstStyle>
          <a:p>
            <a:fld id="{7241F23E-681B-48F6-B43F-F1AC38037CDF}" type="slidenum">
              <a:rPr lang="en-US" smtClean="0"/>
              <a:pPr/>
              <a:t>‹#›</a:t>
            </a:fld>
            <a:endParaRPr lang="en-US"/>
          </a:p>
        </p:txBody>
      </p:sp>
    </p:spTree>
    <p:extLst>
      <p:ext uri="{BB962C8B-B14F-4D97-AF65-F5344CB8AC3E}">
        <p14:creationId xmlns="" xmlns:p14="http://schemas.microsoft.com/office/powerpoint/2010/main" val="12267482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3" name="Group 2"/>
          <p:cNvGrpSpPr/>
          <p:nvPr/>
        </p:nvGrpSpPr>
        <p:grpSpPr>
          <a:xfrm>
            <a:off x="-2266" y="-2022"/>
            <a:ext cx="9146266" cy="6861037"/>
            <a:chOff x="-2266" y="-2022"/>
            <a:chExt cx="9146266" cy="6861037"/>
          </a:xfrm>
        </p:grpSpPr>
        <p:sp>
          <p:nvSpPr>
            <p:cNvPr id="11" name="Rectangle 10"/>
            <p:cNvSpPr/>
            <p:nvPr/>
          </p:nvSpPr>
          <p:spPr>
            <a:xfrm>
              <a:off x="0" y="0"/>
              <a:ext cx="9144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rcRect/>
              <a:stretch>
                <a:fillRect l="-16667" r="-16667"/>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5689832" y="-2022"/>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2266"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6299432" y="586841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Rectangle 17"/>
            <p:cNvSpPr/>
            <p:nvPr/>
          </p:nvSpPr>
          <p:spPr>
            <a:xfrm>
              <a:off x="485023" y="4343399"/>
              <a:ext cx="8182128" cy="21124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p:nvPr/>
          </p:nvSpPr>
          <p:spPr bwMode="gray">
            <a:xfrm rot="21010068">
              <a:off x="6359946" y="2780895"/>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13"/>
            <p:cNvSpPr/>
            <p:nvPr/>
          </p:nvSpPr>
          <p:spPr bwMode="gray">
            <a:xfrm>
              <a:off x="485023" y="2854646"/>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22" name="Freeform 5"/>
            <p:cNvSpPr>
              <a:spLocks noEditPoints="1"/>
            </p:cNvSpPr>
            <p:nvPr/>
          </p:nvSpPr>
          <p:spPr bwMode="gray">
            <a:xfrm>
              <a:off x="0" y="508"/>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66441" y="927101"/>
            <a:ext cx="6422004" cy="1692720"/>
          </a:xfrm>
        </p:spPr>
        <p:txBody>
          <a:bodyPr/>
          <a:lstStyle>
            <a:lvl1pPr>
              <a:defRPr sz="3600"/>
            </a:lvl1pPr>
          </a:lstStyle>
          <a:p>
            <a:r>
              <a:rPr lang="en-US" smtClean="0"/>
              <a:t>Click to edit Master title style</a:t>
            </a:r>
            <a:endParaRPr lang="en-US" dirty="0"/>
          </a:p>
        </p:txBody>
      </p:sp>
      <p:sp>
        <p:nvSpPr>
          <p:cNvPr id="15" name="Text Placeholder 3"/>
          <p:cNvSpPr>
            <a:spLocks noGrp="1"/>
          </p:cNvSpPr>
          <p:nvPr>
            <p:ph type="body" sz="half" idx="13"/>
          </p:nvPr>
        </p:nvSpPr>
        <p:spPr>
          <a:xfrm>
            <a:off x="866440" y="3488023"/>
            <a:ext cx="6422005" cy="2536857"/>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F805551-3FE0-47BD-9BAD-505BBEF1F19D}" type="datetimeFigureOut">
              <a:rPr lang="en-US" smtClean="0"/>
              <a:pPr/>
              <a:t>5/9/2015</a:t>
            </a:fld>
            <a:endParaRPr lang="en-US"/>
          </a:p>
        </p:txBody>
      </p:sp>
      <p:sp>
        <p:nvSpPr>
          <p:cNvPr id="5" name="Footer Placeholder 4"/>
          <p:cNvSpPr>
            <a:spLocks noGrp="1"/>
          </p:cNvSpPr>
          <p:nvPr>
            <p:ph type="ftr" sz="quarter" idx="11"/>
          </p:nvPr>
        </p:nvSpPr>
        <p:spPr/>
        <p:txBody>
          <a:bodyPr/>
          <a:lstStyle/>
          <a:p>
            <a:endParaRPr lang="en-US"/>
          </a:p>
        </p:txBody>
      </p:sp>
      <p:sp>
        <p:nvSpPr>
          <p:cNvPr id="19" name="Rectangle 18"/>
          <p:cNvSpPr/>
          <p:nvPr/>
        </p:nvSpPr>
        <p:spPr>
          <a:xfrm>
            <a:off x="7745644" y="-7177"/>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712364" y="295730"/>
            <a:ext cx="738909" cy="767687"/>
          </a:xfrm>
          <a:prstGeom prst="rect">
            <a:avLst/>
          </a:prstGeom>
        </p:spPr>
        <p:txBody>
          <a:bodyPr/>
          <a:lstStyle>
            <a:lvl1pPr algn="ctr">
              <a:defRPr/>
            </a:lvl1pPr>
          </a:lstStyle>
          <a:p>
            <a:fld id="{7241F23E-681B-48F6-B43F-F1AC38037CDF}" type="slidenum">
              <a:rPr lang="en-US" smtClean="0"/>
              <a:pPr/>
              <a:t>‹#›</a:t>
            </a:fld>
            <a:endParaRPr lang="en-US"/>
          </a:p>
        </p:txBody>
      </p:sp>
    </p:spTree>
    <p:extLst>
      <p:ext uri="{BB962C8B-B14F-4D97-AF65-F5344CB8AC3E}">
        <p14:creationId xmlns="" xmlns:p14="http://schemas.microsoft.com/office/powerpoint/2010/main" val="2705631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2266" y="-2022"/>
            <a:ext cx="9146266" cy="6861037"/>
            <a:chOff x="-2266" y="-2022"/>
            <a:chExt cx="9146266" cy="6861037"/>
          </a:xfrm>
        </p:grpSpPr>
        <p:sp>
          <p:nvSpPr>
            <p:cNvPr id="14" name="Rectangle 13"/>
            <p:cNvSpPr/>
            <p:nvPr/>
          </p:nvSpPr>
          <p:spPr>
            <a:xfrm>
              <a:off x="0" y="0"/>
              <a:ext cx="9144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rcRect/>
              <a:stretch>
                <a:fillRect l="-16667" r="-16667"/>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5689832" y="-2022"/>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2266"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6299432" y="586841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p:nvPr/>
          </p:nvSpPr>
          <p:spPr bwMode="gray">
            <a:xfrm rot="21010068">
              <a:off x="6359946" y="4309201"/>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12"/>
            <p:cNvSpPr/>
            <p:nvPr/>
          </p:nvSpPr>
          <p:spPr bwMode="gray">
            <a:xfrm>
              <a:off x="485023" y="4381500"/>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23" name="Freeform 5"/>
            <p:cNvSpPr>
              <a:spLocks noEditPoints="1"/>
            </p:cNvSpPr>
            <p:nvPr/>
          </p:nvSpPr>
          <p:spPr bwMode="gray">
            <a:xfrm>
              <a:off x="0" y="508"/>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11" name="TextBox 10"/>
          <p:cNvSpPr txBox="1"/>
          <p:nvPr/>
        </p:nvSpPr>
        <p:spPr bwMode="gray">
          <a:xfrm>
            <a:off x="7033421" y="2893960"/>
            <a:ext cx="679240" cy="1323439"/>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cs typeface="Arial"/>
              </a:defRPr>
            </a:lvl1pPr>
          </a:lstStyle>
          <a:p>
            <a:pPr lvl="0"/>
            <a:r>
              <a:rPr lang="en-US" sz="8000" dirty="0">
                <a:solidFill>
                  <a:schemeClr val="tx2">
                    <a:lumMod val="40000"/>
                    <a:lumOff val="60000"/>
                  </a:schemeClr>
                </a:solidFill>
              </a:rPr>
              <a:t>”</a:t>
            </a:r>
          </a:p>
        </p:txBody>
      </p:sp>
      <p:sp>
        <p:nvSpPr>
          <p:cNvPr id="10" name="TextBox 9"/>
          <p:cNvSpPr txBox="1"/>
          <p:nvPr/>
        </p:nvSpPr>
        <p:spPr bwMode="gray">
          <a:xfrm>
            <a:off x="625840" y="590998"/>
            <a:ext cx="601591" cy="1323439"/>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cs typeface="Arial"/>
              </a:defRPr>
            </a:lvl1pPr>
          </a:lstStyle>
          <a:p>
            <a:pPr lvl="0"/>
            <a:r>
              <a:rPr lang="en-US" sz="8000" dirty="0">
                <a:solidFill>
                  <a:schemeClr val="tx2">
                    <a:lumMod val="40000"/>
                    <a:lumOff val="60000"/>
                  </a:schemeClr>
                </a:solidFill>
              </a:rPr>
              <a:t>“</a:t>
            </a:r>
          </a:p>
        </p:txBody>
      </p:sp>
      <p:sp>
        <p:nvSpPr>
          <p:cNvPr id="2" name="Title 1"/>
          <p:cNvSpPr>
            <a:spLocks noGrp="1"/>
          </p:cNvSpPr>
          <p:nvPr>
            <p:ph type="title"/>
          </p:nvPr>
        </p:nvSpPr>
        <p:spPr>
          <a:xfrm>
            <a:off x="1110763" y="914400"/>
            <a:ext cx="6177681" cy="2884679"/>
          </a:xfrm>
        </p:spPr>
        <p:txBody>
          <a:bodyPr anchor="ctr"/>
          <a:lstStyle>
            <a:lvl1pPr>
              <a:defRPr sz="3600"/>
            </a:lvl1pPr>
          </a:lstStyle>
          <a:p>
            <a:r>
              <a:rPr lang="en-US" smtClean="0"/>
              <a:t>Click to edit Master title style</a:t>
            </a:r>
            <a:endParaRPr lang="en-US" dirty="0"/>
          </a:p>
        </p:txBody>
      </p:sp>
      <p:sp>
        <p:nvSpPr>
          <p:cNvPr id="17" name="Text Placeholder 3"/>
          <p:cNvSpPr>
            <a:spLocks noGrp="1"/>
          </p:cNvSpPr>
          <p:nvPr>
            <p:ph type="body" sz="half" idx="13"/>
          </p:nvPr>
        </p:nvSpPr>
        <p:spPr bwMode="gray">
          <a:xfrm>
            <a:off x="1387279" y="3809278"/>
            <a:ext cx="5646142" cy="333113"/>
          </a:xfrm>
        </p:spPr>
        <p:txBody>
          <a:bodyPr>
            <a:normAutofit/>
          </a:bodyPr>
          <a:lstStyle>
            <a:lvl1pPr marL="0" indent="0">
              <a:buNone/>
              <a:defRPr lang="en-US" sz="1400" b="0" i="0" kern="1200" cap="small" dirty="0">
                <a:solidFill>
                  <a:schemeClr val="tx2">
                    <a:lumMod val="40000"/>
                    <a:lumOff val="6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6" name="Text Placeholder 3"/>
          <p:cNvSpPr>
            <a:spLocks noGrp="1"/>
          </p:cNvSpPr>
          <p:nvPr>
            <p:ph type="body" sz="half" idx="2"/>
          </p:nvPr>
        </p:nvSpPr>
        <p:spPr>
          <a:xfrm>
            <a:off x="878870" y="5000815"/>
            <a:ext cx="6422005" cy="1018177"/>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F805551-3FE0-47BD-9BAD-505BBEF1F19D}" type="datetimeFigureOut">
              <a:rPr lang="en-US" smtClean="0"/>
              <a:pPr/>
              <a:t>5/9/2015</a:t>
            </a:fld>
            <a:endParaRPr lang="en-US"/>
          </a:p>
        </p:txBody>
      </p:sp>
      <p:sp>
        <p:nvSpPr>
          <p:cNvPr id="5" name="Footer Placeholder 4"/>
          <p:cNvSpPr>
            <a:spLocks noGrp="1"/>
          </p:cNvSpPr>
          <p:nvPr>
            <p:ph type="ftr" sz="quarter" idx="11"/>
          </p:nvPr>
        </p:nvSpPr>
        <p:spPr/>
        <p:txBody>
          <a:bodyPr/>
          <a:lstStyle/>
          <a:p>
            <a:endParaRPr lang="en-US"/>
          </a:p>
        </p:txBody>
      </p:sp>
      <p:sp>
        <p:nvSpPr>
          <p:cNvPr id="22" name="Rectangle 21"/>
          <p:cNvSpPr/>
          <p:nvPr/>
        </p:nvSpPr>
        <p:spPr>
          <a:xfrm>
            <a:off x="7745644" y="-7177"/>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712364" y="295730"/>
            <a:ext cx="738909" cy="767687"/>
          </a:xfrm>
          <a:prstGeom prst="rect">
            <a:avLst/>
          </a:prstGeom>
        </p:spPr>
        <p:txBody>
          <a:bodyPr/>
          <a:lstStyle>
            <a:lvl1pPr algn="ctr">
              <a:defRPr/>
            </a:lvl1pPr>
          </a:lstStyle>
          <a:p>
            <a:fld id="{7241F23E-681B-48F6-B43F-F1AC38037CDF}" type="slidenum">
              <a:rPr lang="en-US" smtClean="0"/>
              <a:pPr/>
              <a:t>‹#›</a:t>
            </a:fld>
            <a:endParaRPr lang="en-US"/>
          </a:p>
        </p:txBody>
      </p:sp>
    </p:spTree>
    <p:extLst>
      <p:ext uri="{BB962C8B-B14F-4D97-AF65-F5344CB8AC3E}">
        <p14:creationId xmlns="" xmlns:p14="http://schemas.microsoft.com/office/powerpoint/2010/main" val="12587548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2266" y="-2022"/>
            <a:ext cx="9146266" cy="6861037"/>
            <a:chOff x="-2266" y="-2022"/>
            <a:chExt cx="9146266" cy="6861037"/>
          </a:xfrm>
        </p:grpSpPr>
        <p:sp>
          <p:nvSpPr>
            <p:cNvPr id="10" name="Rectangle 9"/>
            <p:cNvSpPr/>
            <p:nvPr/>
          </p:nvSpPr>
          <p:spPr>
            <a:xfrm>
              <a:off x="0" y="0"/>
              <a:ext cx="9144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rcRect/>
              <a:stretch>
                <a:fillRect l="-16667" r="-16667"/>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5689832" y="-2022"/>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2266"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6299432" y="586841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6359946" y="431124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7"/>
            <p:cNvSpPr/>
            <p:nvPr/>
          </p:nvSpPr>
          <p:spPr bwMode="gray">
            <a:xfrm>
              <a:off x="485023" y="4381500"/>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17" name="Freeform 5"/>
            <p:cNvSpPr>
              <a:spLocks noEditPoints="1"/>
            </p:cNvSpPr>
            <p:nvPr/>
          </p:nvSpPr>
          <p:spPr bwMode="gray">
            <a:xfrm>
              <a:off x="0" y="508"/>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66441" y="2057400"/>
            <a:ext cx="6422004" cy="20955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441" y="5159399"/>
            <a:ext cx="6422004"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F805551-3FE0-47BD-9BAD-505BBEF1F19D}" type="datetimeFigureOut">
              <a:rPr lang="en-US" smtClean="0"/>
              <a:pPr/>
              <a:t>5/9/2015</a:t>
            </a:fld>
            <a:endParaRPr lang="en-US"/>
          </a:p>
        </p:txBody>
      </p:sp>
      <p:sp>
        <p:nvSpPr>
          <p:cNvPr id="5" name="Footer Placeholder 4"/>
          <p:cNvSpPr>
            <a:spLocks noGrp="1"/>
          </p:cNvSpPr>
          <p:nvPr>
            <p:ph type="ftr" sz="quarter" idx="11"/>
          </p:nvPr>
        </p:nvSpPr>
        <p:spPr/>
        <p:txBody>
          <a:bodyPr/>
          <a:lstStyle/>
          <a:p>
            <a:endParaRPr lang="en-US"/>
          </a:p>
        </p:txBody>
      </p:sp>
      <p:sp>
        <p:nvSpPr>
          <p:cNvPr id="11" name="Rectangle 10"/>
          <p:cNvSpPr/>
          <p:nvPr/>
        </p:nvSpPr>
        <p:spPr>
          <a:xfrm>
            <a:off x="7744507" y="39"/>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712364" y="295730"/>
            <a:ext cx="738909" cy="767687"/>
          </a:xfrm>
          <a:prstGeom prst="rect">
            <a:avLst/>
          </a:prstGeom>
        </p:spPr>
        <p:txBody>
          <a:bodyPr/>
          <a:lstStyle>
            <a:lvl1pPr algn="ctr">
              <a:defRPr/>
            </a:lvl1pPr>
          </a:lstStyle>
          <a:p>
            <a:fld id="{7241F23E-681B-48F6-B43F-F1AC38037CDF}" type="slidenum">
              <a:rPr lang="en-US" smtClean="0"/>
              <a:pPr/>
              <a:t>‹#›</a:t>
            </a:fld>
            <a:endParaRPr lang="en-US"/>
          </a:p>
        </p:txBody>
      </p:sp>
    </p:spTree>
    <p:extLst>
      <p:ext uri="{BB962C8B-B14F-4D97-AF65-F5344CB8AC3E}">
        <p14:creationId xmlns="" xmlns:p14="http://schemas.microsoft.com/office/powerpoint/2010/main" val="30908142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864852" y="921453"/>
            <a:ext cx="6423592" cy="715512"/>
          </a:xfrm>
        </p:spPr>
        <p:txBody>
          <a:bodyPr anchor="ctr"/>
          <a:lstStyle>
            <a:lvl1pPr>
              <a:defRPr sz="3200"/>
            </a:lvl1pPr>
          </a:lstStyle>
          <a:p>
            <a:r>
              <a:rPr lang="en-US" smtClean="0"/>
              <a:t>Click to edit Master title style</a:t>
            </a:r>
            <a:endParaRPr lang="en-US" dirty="0"/>
          </a:p>
        </p:txBody>
      </p:sp>
      <p:sp>
        <p:nvSpPr>
          <p:cNvPr id="3" name="Text Placeholder 2"/>
          <p:cNvSpPr>
            <a:spLocks noGrp="1"/>
          </p:cNvSpPr>
          <p:nvPr>
            <p:ph type="body" idx="1"/>
          </p:nvPr>
        </p:nvSpPr>
        <p:spPr>
          <a:xfrm>
            <a:off x="866440" y="2489200"/>
            <a:ext cx="2313431" cy="657962"/>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2" name="Text Placeholder 3"/>
          <p:cNvSpPr>
            <a:spLocks noGrp="1"/>
          </p:cNvSpPr>
          <p:nvPr>
            <p:ph type="body" sz="half" idx="15"/>
          </p:nvPr>
        </p:nvSpPr>
        <p:spPr>
          <a:xfrm>
            <a:off x="866440" y="3147162"/>
            <a:ext cx="2313431" cy="2877717"/>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408471" y="2485332"/>
            <a:ext cx="2326750" cy="657962"/>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Text Placeholder 3"/>
          <p:cNvSpPr>
            <a:spLocks noGrp="1"/>
          </p:cNvSpPr>
          <p:nvPr>
            <p:ph type="body" sz="half" idx="16"/>
          </p:nvPr>
        </p:nvSpPr>
        <p:spPr>
          <a:xfrm>
            <a:off x="3408471" y="3147162"/>
            <a:ext cx="2326750" cy="2888367"/>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5963820" y="2489200"/>
            <a:ext cx="2313740" cy="657962"/>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4" name="Text Placeholder 3"/>
          <p:cNvSpPr>
            <a:spLocks noGrp="1"/>
          </p:cNvSpPr>
          <p:nvPr>
            <p:ph type="body" sz="half" idx="17"/>
          </p:nvPr>
        </p:nvSpPr>
        <p:spPr>
          <a:xfrm>
            <a:off x="5963820" y="3147162"/>
            <a:ext cx="2313740" cy="2877717"/>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3287101" y="2489200"/>
            <a:ext cx="0" cy="3535679"/>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849622" y="2489200"/>
            <a:ext cx="0" cy="3535679"/>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6F805551-3FE0-47BD-9BAD-505BBEF1F19D}" type="datetimeFigureOut">
              <a:rPr lang="en-US" smtClean="0"/>
              <a:pPr/>
              <a:t>5/9/2015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7712364" y="295730"/>
            <a:ext cx="738909" cy="767687"/>
          </a:xfrm>
          <a:prstGeom prst="rect">
            <a:avLst/>
          </a:prstGeom>
        </p:spPr>
        <p:txBody>
          <a:bodyPr/>
          <a:lstStyle>
            <a:lvl1pPr algn="ctr">
              <a:defRPr/>
            </a:lvl1pPr>
          </a:lstStyle>
          <a:p>
            <a:fld id="{7241F23E-681B-48F6-B43F-F1AC38037CDF}" type="slidenum">
              <a:rPr lang="en-US" smtClean="0"/>
              <a:pPr/>
              <a:t>‹#›</a:t>
            </a:fld>
            <a:endParaRPr lang="en-US"/>
          </a:p>
        </p:txBody>
      </p:sp>
    </p:spTree>
    <p:extLst>
      <p:ext uri="{BB962C8B-B14F-4D97-AF65-F5344CB8AC3E}">
        <p14:creationId xmlns="" xmlns:p14="http://schemas.microsoft.com/office/powerpoint/2010/main" val="31550976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866441" y="927101"/>
            <a:ext cx="6423592" cy="709864"/>
          </a:xfrm>
        </p:spPr>
        <p:txBody>
          <a:bodyPr anchor="ctr"/>
          <a:lstStyle>
            <a:lvl1pPr>
              <a:defRPr sz="3200"/>
            </a:lvl1pPr>
          </a:lstStyle>
          <a:p>
            <a:r>
              <a:rPr lang="en-US" smtClean="0"/>
              <a:t>Click to edit Master title style</a:t>
            </a:r>
            <a:endParaRPr lang="en-US" dirty="0"/>
          </a:p>
        </p:txBody>
      </p:sp>
      <p:sp>
        <p:nvSpPr>
          <p:cNvPr id="3" name="Text Placeholder 2"/>
          <p:cNvSpPr>
            <a:spLocks noGrp="1"/>
          </p:cNvSpPr>
          <p:nvPr>
            <p:ph type="body" idx="1"/>
          </p:nvPr>
        </p:nvSpPr>
        <p:spPr>
          <a:xfrm>
            <a:off x="880390" y="4179595"/>
            <a:ext cx="2295329" cy="657961"/>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1021261" y="2489200"/>
            <a:ext cx="2012937"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8"/>
          </p:nvPr>
        </p:nvSpPr>
        <p:spPr>
          <a:xfrm>
            <a:off x="866439" y="4848208"/>
            <a:ext cx="2309279" cy="1176672"/>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430434" y="4179594"/>
            <a:ext cx="2291674" cy="657962"/>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16"/>
          </p:nvPr>
        </p:nvSpPr>
        <p:spPr>
          <a:xfrm>
            <a:off x="3550622" y="2486834"/>
            <a:ext cx="2025182" cy="1449708"/>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3404318" y="4848209"/>
            <a:ext cx="2317790" cy="1188374"/>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5963820" y="4166523"/>
            <a:ext cx="2304671" cy="681684"/>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17"/>
          </p:nvPr>
        </p:nvSpPr>
        <p:spPr>
          <a:xfrm>
            <a:off x="6104946" y="2489200"/>
            <a:ext cx="2018838"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5963820" y="4848209"/>
            <a:ext cx="2304671" cy="1189427"/>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3294441" y="2489200"/>
            <a:ext cx="0" cy="3535679"/>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849622" y="2489200"/>
            <a:ext cx="0" cy="3548436"/>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6F805551-3FE0-47BD-9BAD-505BBEF1F19D}" type="datetimeFigureOut">
              <a:rPr lang="en-US" smtClean="0"/>
              <a:pPr/>
              <a:t>5/9/2015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7712364" y="295730"/>
            <a:ext cx="738909" cy="767687"/>
          </a:xfrm>
          <a:prstGeom prst="rect">
            <a:avLst/>
          </a:prstGeom>
        </p:spPr>
        <p:txBody>
          <a:bodyPr/>
          <a:lstStyle>
            <a:lvl1pPr algn="ctr">
              <a:defRPr/>
            </a:lvl1pPr>
          </a:lstStyle>
          <a:p>
            <a:fld id="{7241F23E-681B-48F6-B43F-F1AC38037CDF}" type="slidenum">
              <a:rPr lang="en-US" smtClean="0"/>
              <a:pPr/>
              <a:t>‹#›</a:t>
            </a:fld>
            <a:endParaRPr lang="en-US"/>
          </a:p>
        </p:txBody>
      </p:sp>
    </p:spTree>
    <p:extLst>
      <p:ext uri="{BB962C8B-B14F-4D97-AF65-F5344CB8AC3E}">
        <p14:creationId xmlns="" xmlns:p14="http://schemas.microsoft.com/office/powerpoint/2010/main" val="14409843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0" name="Title 1"/>
          <p:cNvSpPr>
            <a:spLocks noGrp="1"/>
          </p:cNvSpPr>
          <p:nvPr>
            <p:ph type="title"/>
          </p:nvPr>
        </p:nvSpPr>
        <p:spPr>
          <a:xfrm>
            <a:off x="864852" y="921453"/>
            <a:ext cx="6423592" cy="715512"/>
          </a:xfrm>
        </p:spPr>
        <p:txBody>
          <a:bodyPr anchor="ctr"/>
          <a:lstStyle>
            <a:lvl1pPr>
              <a:defRPr sz="3200"/>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F805551-3FE0-47BD-9BAD-505BBEF1F19D}" type="datetimeFigureOut">
              <a:rPr lang="en-US" smtClean="0"/>
              <a:pPr/>
              <a:t>5/9/2015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712364" y="295730"/>
            <a:ext cx="738909" cy="767687"/>
          </a:xfrm>
          <a:prstGeom prst="rect">
            <a:avLst/>
          </a:prstGeom>
        </p:spPr>
        <p:txBody>
          <a:bodyPr/>
          <a:lstStyle>
            <a:lvl1pPr algn="ctr">
              <a:defRPr/>
            </a:lvl1pPr>
          </a:lstStyle>
          <a:p>
            <a:fld id="{7241F23E-681B-48F6-B43F-F1AC38037CDF}" type="slidenum">
              <a:rPr lang="en-US" smtClean="0"/>
              <a:pPr/>
              <a:t>‹#›</a:t>
            </a:fld>
            <a:endParaRPr lang="en-US"/>
          </a:p>
        </p:txBody>
      </p:sp>
    </p:spTree>
    <p:extLst>
      <p:ext uri="{BB962C8B-B14F-4D97-AF65-F5344CB8AC3E}">
        <p14:creationId xmlns="" xmlns:p14="http://schemas.microsoft.com/office/powerpoint/2010/main" val="39851739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10" name="Group 9"/>
          <p:cNvGrpSpPr/>
          <p:nvPr/>
        </p:nvGrpSpPr>
        <p:grpSpPr>
          <a:xfrm>
            <a:off x="-2266" y="-2022"/>
            <a:ext cx="9146266" cy="6861037"/>
            <a:chOff x="-2266" y="-2022"/>
            <a:chExt cx="9146266" cy="6861037"/>
          </a:xfrm>
        </p:grpSpPr>
        <p:sp>
          <p:nvSpPr>
            <p:cNvPr id="11" name="Rectangle 10"/>
            <p:cNvSpPr/>
            <p:nvPr/>
          </p:nvSpPr>
          <p:spPr>
            <a:xfrm>
              <a:off x="0" y="0"/>
              <a:ext cx="9144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rcRect/>
              <a:stretch>
                <a:fillRect l="-16667" r="-16667"/>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5689832" y="-2022"/>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2266"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6841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414867" y="402165"/>
              <a:ext cx="46105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8" name="Freeform 7"/>
            <p:cNvSpPr/>
            <p:nvPr/>
          </p:nvSpPr>
          <p:spPr bwMode="gray">
            <a:xfrm rot="5400000">
              <a:off x="1299309"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9" name="Freeform 5"/>
            <p:cNvSpPr/>
            <p:nvPr/>
          </p:nvSpPr>
          <p:spPr bwMode="gray">
            <a:xfrm rot="4966650">
              <a:off x="4673046" y="5107506"/>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8" name="Freeform 5"/>
            <p:cNvSpPr>
              <a:spLocks noEditPoints="1"/>
            </p:cNvSpPr>
            <p:nvPr/>
          </p:nvSpPr>
          <p:spPr bwMode="gray">
            <a:xfrm>
              <a:off x="0" y="508"/>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Vertical Title 1"/>
          <p:cNvSpPr>
            <a:spLocks noGrp="1"/>
          </p:cNvSpPr>
          <p:nvPr>
            <p:ph type="title" orient="vert"/>
          </p:nvPr>
        </p:nvSpPr>
        <p:spPr>
          <a:xfrm>
            <a:off x="6168970" y="1447799"/>
            <a:ext cx="1119474" cy="4571999"/>
          </a:xfrm>
        </p:spPr>
        <p:txBody>
          <a:bodyPr vert="eaVert" anchor="ctr"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66440" y="1447799"/>
            <a:ext cx="4417234" cy="4572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F805551-3FE0-47BD-9BAD-505BBEF1F19D}" type="datetimeFigureOut">
              <a:rPr lang="en-US" smtClean="0"/>
              <a:pPr/>
              <a:t>5/9/2015</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7744507" y="39"/>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712364" y="295730"/>
            <a:ext cx="738909" cy="767687"/>
          </a:xfrm>
          <a:prstGeom prst="rect">
            <a:avLst/>
          </a:prstGeom>
        </p:spPr>
        <p:txBody>
          <a:bodyPr/>
          <a:lstStyle>
            <a:lvl1pPr algn="ctr">
              <a:defRPr/>
            </a:lvl1pPr>
          </a:lstStyle>
          <a:p>
            <a:fld id="{7241F23E-681B-48F6-B43F-F1AC38037CDF}" type="slidenum">
              <a:rPr lang="en-US" smtClean="0"/>
              <a:pPr/>
              <a:t>‹#›</a:t>
            </a:fld>
            <a:endParaRPr lang="en-US"/>
          </a:p>
        </p:txBody>
      </p:sp>
    </p:spTree>
    <p:extLst>
      <p:ext uri="{BB962C8B-B14F-4D97-AF65-F5344CB8AC3E}">
        <p14:creationId xmlns="" xmlns:p14="http://schemas.microsoft.com/office/powerpoint/2010/main" val="2870554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F805551-3FE0-47BD-9BAD-505BBEF1F19D}" type="datetimeFigureOut">
              <a:rPr lang="en-US" smtClean="0"/>
              <a:pPr/>
              <a:t>5/9/2015</a:t>
            </a:fld>
            <a:endParaRPr lang="en-US"/>
          </a:p>
        </p:txBody>
      </p:sp>
      <p:sp>
        <p:nvSpPr>
          <p:cNvPr id="5" name="Footer Placeholder 4"/>
          <p:cNvSpPr>
            <a:spLocks noGrp="1"/>
          </p:cNvSpPr>
          <p:nvPr>
            <p:ph type="ftr" sz="quarter" idx="11"/>
          </p:nvPr>
        </p:nvSpPr>
        <p:spPr/>
        <p:txBody>
          <a:bodyPr/>
          <a:lstStyle/>
          <a:p>
            <a:endParaRPr lang="en-US"/>
          </a:p>
        </p:txBody>
      </p:sp>
      <p:sp>
        <p:nvSpPr>
          <p:cNvPr id="18" name="Slide Number Placeholder 5"/>
          <p:cNvSpPr>
            <a:spLocks noGrp="1"/>
          </p:cNvSpPr>
          <p:nvPr>
            <p:ph type="sldNum" sz="quarter" idx="12"/>
          </p:nvPr>
        </p:nvSpPr>
        <p:spPr>
          <a:xfrm>
            <a:off x="7678616" y="295730"/>
            <a:ext cx="791308" cy="767687"/>
          </a:xfrm>
          <a:prstGeom prst="rect">
            <a:avLst/>
          </a:prstGeom>
        </p:spPr>
        <p:txBody>
          <a:bodyPr/>
          <a:lstStyle>
            <a:lvl1pPr algn="ctr">
              <a:defRPr/>
            </a:lvl1pPr>
          </a:lstStyle>
          <a:p>
            <a:fld id="{7241F23E-681B-48F6-B43F-F1AC38037CDF}" type="slidenum">
              <a:rPr lang="en-US" smtClean="0"/>
              <a:pPr/>
              <a:t>‹#›</a:t>
            </a:fld>
            <a:endParaRPr lang="en-US"/>
          </a:p>
        </p:txBody>
      </p:sp>
    </p:spTree>
    <p:extLst>
      <p:ext uri="{BB962C8B-B14F-4D97-AF65-F5344CB8AC3E}">
        <p14:creationId xmlns="" xmlns:p14="http://schemas.microsoft.com/office/powerpoint/2010/main" val="15761549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6" name="Group 5"/>
          <p:cNvGrpSpPr/>
          <p:nvPr/>
        </p:nvGrpSpPr>
        <p:grpSpPr>
          <a:xfrm>
            <a:off x="-2266" y="-2022"/>
            <a:ext cx="9146266" cy="6861037"/>
            <a:chOff x="-2266" y="-2022"/>
            <a:chExt cx="9146266" cy="6861037"/>
          </a:xfrm>
        </p:grpSpPr>
        <p:sp>
          <p:nvSpPr>
            <p:cNvPr id="12" name="Rectangle 11"/>
            <p:cNvSpPr/>
            <p:nvPr/>
          </p:nvSpPr>
          <p:spPr>
            <a:xfrm>
              <a:off x="0" y="0"/>
              <a:ext cx="9144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rcRect/>
              <a:stretch>
                <a:fillRect l="-16667" r="-16667"/>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5689832" y="-2022"/>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2266"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6299432" y="586841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5687606">
              <a:off x="3320102"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7"/>
            <p:cNvSpPr/>
            <p:nvPr/>
          </p:nvSpPr>
          <p:spPr bwMode="gray">
            <a:xfrm rot="16200000">
              <a:off x="3105027"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20" name="Freeform 5"/>
            <p:cNvSpPr>
              <a:spLocks noEditPoints="1"/>
            </p:cNvSpPr>
            <p:nvPr/>
          </p:nvSpPr>
          <p:spPr bwMode="gray">
            <a:xfrm>
              <a:off x="0" y="508"/>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hasCustomPrompt="1"/>
          </p:nvPr>
        </p:nvSpPr>
        <p:spPr>
          <a:xfrm>
            <a:off x="866443" y="2257588"/>
            <a:ext cx="3101763" cy="3020343"/>
          </a:xfrm>
        </p:spPr>
        <p:txBody>
          <a:bodyPr anchor="ctr"/>
          <a:lstStyle>
            <a:lvl1pPr algn="l">
              <a:defRPr sz="3200" b="0" cap="none"/>
            </a:lvl1pPr>
          </a:lstStyle>
          <a:p>
            <a:r>
              <a:rPr lang="en-US" dirty="0"/>
              <a:t>Click to edit Master title style</a:t>
            </a:r>
            <a:br>
              <a:rPr lang="en-US" dirty="0"/>
            </a:br>
            <a:r>
              <a:rPr lang="en-US" dirty="0"/>
              <a:t>third</a:t>
            </a:r>
          </a:p>
        </p:txBody>
      </p:sp>
      <p:sp>
        <p:nvSpPr>
          <p:cNvPr id="3" name="Text Placeholder 2"/>
          <p:cNvSpPr>
            <a:spLocks noGrp="1"/>
          </p:cNvSpPr>
          <p:nvPr>
            <p:ph type="body" idx="1"/>
          </p:nvPr>
        </p:nvSpPr>
        <p:spPr>
          <a:xfrm>
            <a:off x="5119261" y="2257267"/>
            <a:ext cx="3054653" cy="3020345"/>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F805551-3FE0-47BD-9BAD-505BBEF1F19D}" type="datetimeFigureOut">
              <a:rPr lang="en-US" smtClean="0"/>
              <a:pPr/>
              <a:t>5/9/2015</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7745644" y="39"/>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1" name="Slide Number Placeholder 5"/>
          <p:cNvSpPr>
            <a:spLocks noGrp="1"/>
          </p:cNvSpPr>
          <p:nvPr>
            <p:ph type="sldNum" sz="quarter" idx="12"/>
          </p:nvPr>
        </p:nvSpPr>
        <p:spPr>
          <a:xfrm>
            <a:off x="7678616" y="295730"/>
            <a:ext cx="791308" cy="767687"/>
          </a:xfrm>
          <a:prstGeom prst="rect">
            <a:avLst/>
          </a:prstGeom>
        </p:spPr>
        <p:txBody>
          <a:bodyPr/>
          <a:lstStyle>
            <a:lvl1pPr algn="ctr">
              <a:defRPr/>
            </a:lvl1pPr>
          </a:lstStyle>
          <a:p>
            <a:fld id="{7241F23E-681B-48F6-B43F-F1AC38037CDF}" type="slidenum">
              <a:rPr lang="en-US" smtClean="0"/>
              <a:pPr/>
              <a:t>‹#›</a:t>
            </a:fld>
            <a:endParaRPr lang="en-US"/>
          </a:p>
        </p:txBody>
      </p:sp>
    </p:spTree>
    <p:extLst>
      <p:ext uri="{BB962C8B-B14F-4D97-AF65-F5344CB8AC3E}">
        <p14:creationId xmlns="" xmlns:p14="http://schemas.microsoft.com/office/powerpoint/2010/main" val="2687813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66440" y="2489199"/>
            <a:ext cx="3636979" cy="353060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0580" y="2489199"/>
            <a:ext cx="3636981" cy="3553245"/>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F805551-3FE0-47BD-9BAD-505BBEF1F19D}" type="datetimeFigureOut">
              <a:rPr lang="en-US" smtClean="0"/>
              <a:pPr/>
              <a:t>5/9/2015</a:t>
            </a:fld>
            <a:endParaRPr lang="en-US"/>
          </a:p>
        </p:txBody>
      </p:sp>
      <p:sp>
        <p:nvSpPr>
          <p:cNvPr id="6" name="Footer Placeholder 5"/>
          <p:cNvSpPr>
            <a:spLocks noGrp="1"/>
          </p:cNvSpPr>
          <p:nvPr>
            <p:ph type="ftr" sz="quarter" idx="11"/>
          </p:nvPr>
        </p:nvSpPr>
        <p:spPr/>
        <p:txBody>
          <a:bodyPr/>
          <a:lstStyle/>
          <a:p>
            <a:endParaRPr lang="en-US"/>
          </a:p>
        </p:txBody>
      </p:sp>
      <p:sp>
        <p:nvSpPr>
          <p:cNvPr id="11" name="Slide Number Placeholder 5"/>
          <p:cNvSpPr>
            <a:spLocks noGrp="1"/>
          </p:cNvSpPr>
          <p:nvPr>
            <p:ph type="sldNum" sz="quarter" idx="12"/>
          </p:nvPr>
        </p:nvSpPr>
        <p:spPr>
          <a:xfrm>
            <a:off x="7678616" y="295730"/>
            <a:ext cx="791308" cy="767687"/>
          </a:xfrm>
          <a:prstGeom prst="rect">
            <a:avLst/>
          </a:prstGeom>
        </p:spPr>
        <p:txBody>
          <a:bodyPr/>
          <a:lstStyle>
            <a:lvl1pPr algn="ctr">
              <a:defRPr/>
            </a:lvl1pPr>
          </a:lstStyle>
          <a:p>
            <a:fld id="{7241F23E-681B-48F6-B43F-F1AC38037CDF}" type="slidenum">
              <a:rPr lang="en-US" smtClean="0"/>
              <a:pPr/>
              <a:t>‹#›</a:t>
            </a:fld>
            <a:endParaRPr lang="en-US"/>
          </a:p>
        </p:txBody>
      </p:sp>
    </p:spTree>
    <p:extLst>
      <p:ext uri="{BB962C8B-B14F-4D97-AF65-F5344CB8AC3E}">
        <p14:creationId xmlns="" xmlns:p14="http://schemas.microsoft.com/office/powerpoint/2010/main" val="36272714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66440" y="2489200"/>
            <a:ext cx="3636979" cy="759290"/>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66441" y="3248040"/>
            <a:ext cx="3636978" cy="2771761"/>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0580" y="2488750"/>
            <a:ext cx="3636980" cy="759290"/>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0581" y="3248040"/>
            <a:ext cx="3636980" cy="2773909"/>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F805551-3FE0-47BD-9BAD-505BBEF1F19D}" type="datetimeFigureOut">
              <a:rPr lang="en-US" smtClean="0"/>
              <a:pPr/>
              <a:t>5/9/2015</a:t>
            </a:fld>
            <a:endParaRPr lang="en-US"/>
          </a:p>
        </p:txBody>
      </p:sp>
      <p:sp>
        <p:nvSpPr>
          <p:cNvPr id="8" name="Footer Placeholder 7"/>
          <p:cNvSpPr>
            <a:spLocks noGrp="1"/>
          </p:cNvSpPr>
          <p:nvPr>
            <p:ph type="ftr" sz="quarter" idx="11"/>
          </p:nvPr>
        </p:nvSpPr>
        <p:spPr/>
        <p:txBody>
          <a:bodyPr/>
          <a:lstStyle/>
          <a:p>
            <a:endParaRPr lang="en-US"/>
          </a:p>
        </p:txBody>
      </p:sp>
      <p:sp>
        <p:nvSpPr>
          <p:cNvPr id="13" name="Slide Number Placeholder 5"/>
          <p:cNvSpPr>
            <a:spLocks noGrp="1"/>
          </p:cNvSpPr>
          <p:nvPr>
            <p:ph type="sldNum" sz="quarter" idx="12"/>
          </p:nvPr>
        </p:nvSpPr>
        <p:spPr>
          <a:xfrm>
            <a:off x="7678616" y="295730"/>
            <a:ext cx="791308" cy="767687"/>
          </a:xfrm>
          <a:prstGeom prst="rect">
            <a:avLst/>
          </a:prstGeom>
        </p:spPr>
        <p:txBody>
          <a:bodyPr/>
          <a:lstStyle>
            <a:lvl1pPr algn="ctr">
              <a:defRPr/>
            </a:lvl1pPr>
          </a:lstStyle>
          <a:p>
            <a:fld id="{7241F23E-681B-48F6-B43F-F1AC38037CDF}" type="slidenum">
              <a:rPr lang="en-US" smtClean="0"/>
              <a:pPr/>
              <a:t>‹#›</a:t>
            </a:fld>
            <a:endParaRPr lang="en-US"/>
          </a:p>
        </p:txBody>
      </p:sp>
    </p:spTree>
    <p:extLst>
      <p:ext uri="{BB962C8B-B14F-4D97-AF65-F5344CB8AC3E}">
        <p14:creationId xmlns="" xmlns:p14="http://schemas.microsoft.com/office/powerpoint/2010/main" val="14080279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F805551-3FE0-47BD-9BAD-505BBEF1F19D}" type="datetimeFigureOut">
              <a:rPr lang="en-US" smtClean="0"/>
              <a:pPr/>
              <a:t>5/9/2015</a:t>
            </a:fld>
            <a:endParaRPr lang="en-US"/>
          </a:p>
        </p:txBody>
      </p:sp>
      <p:sp>
        <p:nvSpPr>
          <p:cNvPr id="4" name="Footer Placeholder 3"/>
          <p:cNvSpPr>
            <a:spLocks noGrp="1"/>
          </p:cNvSpPr>
          <p:nvPr>
            <p:ph type="ftr" sz="quarter" idx="11"/>
          </p:nvPr>
        </p:nvSpPr>
        <p:spPr/>
        <p:txBody>
          <a:bodyPr/>
          <a:lstStyle/>
          <a:p>
            <a:endParaRPr lang="en-US"/>
          </a:p>
        </p:txBody>
      </p:sp>
      <p:sp>
        <p:nvSpPr>
          <p:cNvPr id="10" name="Slide Number Placeholder 5"/>
          <p:cNvSpPr>
            <a:spLocks noGrp="1"/>
          </p:cNvSpPr>
          <p:nvPr>
            <p:ph type="sldNum" sz="quarter" idx="12"/>
          </p:nvPr>
        </p:nvSpPr>
        <p:spPr>
          <a:xfrm>
            <a:off x="7678616" y="295730"/>
            <a:ext cx="791308" cy="767687"/>
          </a:xfrm>
          <a:prstGeom prst="rect">
            <a:avLst/>
          </a:prstGeom>
        </p:spPr>
        <p:txBody>
          <a:bodyPr/>
          <a:lstStyle>
            <a:lvl1pPr algn="ctr">
              <a:defRPr/>
            </a:lvl1pPr>
          </a:lstStyle>
          <a:p>
            <a:fld id="{7241F23E-681B-48F6-B43F-F1AC38037CDF}" type="slidenum">
              <a:rPr lang="en-US" smtClean="0"/>
              <a:pPr/>
              <a:t>‹#›</a:t>
            </a:fld>
            <a:endParaRPr lang="en-US"/>
          </a:p>
        </p:txBody>
      </p:sp>
    </p:spTree>
    <p:extLst>
      <p:ext uri="{BB962C8B-B14F-4D97-AF65-F5344CB8AC3E}">
        <p14:creationId xmlns="" xmlns:p14="http://schemas.microsoft.com/office/powerpoint/2010/main" val="16444472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805551-3FE0-47BD-9BAD-505BBEF1F19D}" type="datetimeFigureOut">
              <a:rPr lang="en-US" smtClean="0"/>
              <a:pPr/>
              <a:t>5/9/2015</a:t>
            </a:fld>
            <a:endParaRPr lang="en-US"/>
          </a:p>
        </p:txBody>
      </p:sp>
      <p:sp>
        <p:nvSpPr>
          <p:cNvPr id="3" name="Footer Placeholder 2"/>
          <p:cNvSpPr>
            <a:spLocks noGrp="1"/>
          </p:cNvSpPr>
          <p:nvPr>
            <p:ph type="ftr" sz="quarter" idx="11"/>
          </p:nvPr>
        </p:nvSpPr>
        <p:spPr/>
        <p:txBody>
          <a:bodyPr/>
          <a:lstStyle/>
          <a:p>
            <a:endParaRPr lang="en-US"/>
          </a:p>
        </p:txBody>
      </p:sp>
      <p:sp>
        <p:nvSpPr>
          <p:cNvPr id="11" name="Rectangle 10"/>
          <p:cNvSpPr/>
          <p:nvPr/>
        </p:nvSpPr>
        <p:spPr>
          <a:xfrm>
            <a:off x="7745644" y="-1404"/>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5"/>
          <p:cNvSpPr>
            <a:spLocks noGrp="1"/>
          </p:cNvSpPr>
          <p:nvPr>
            <p:ph type="sldNum" sz="quarter" idx="12"/>
          </p:nvPr>
        </p:nvSpPr>
        <p:spPr>
          <a:xfrm>
            <a:off x="7678616" y="295730"/>
            <a:ext cx="791308" cy="767687"/>
          </a:xfrm>
          <a:prstGeom prst="rect">
            <a:avLst/>
          </a:prstGeom>
        </p:spPr>
        <p:txBody>
          <a:bodyPr/>
          <a:lstStyle>
            <a:lvl1pPr algn="ctr">
              <a:defRPr/>
            </a:lvl1pPr>
          </a:lstStyle>
          <a:p>
            <a:fld id="{7241F23E-681B-48F6-B43F-F1AC38037CDF}" type="slidenum">
              <a:rPr lang="en-US" smtClean="0"/>
              <a:pPr/>
              <a:t>‹#›</a:t>
            </a:fld>
            <a:endParaRPr lang="en-US"/>
          </a:p>
        </p:txBody>
      </p:sp>
    </p:spTree>
    <p:extLst>
      <p:ext uri="{BB962C8B-B14F-4D97-AF65-F5344CB8AC3E}">
        <p14:creationId xmlns="" xmlns:p14="http://schemas.microsoft.com/office/powerpoint/2010/main" val="12274197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7" name="Group 6"/>
          <p:cNvGrpSpPr/>
          <p:nvPr/>
        </p:nvGrpSpPr>
        <p:grpSpPr>
          <a:xfrm>
            <a:off x="-2266" y="-2022"/>
            <a:ext cx="9146266" cy="6861037"/>
            <a:chOff x="-2266" y="-2022"/>
            <a:chExt cx="9146266" cy="6861037"/>
          </a:xfrm>
        </p:grpSpPr>
        <p:sp>
          <p:nvSpPr>
            <p:cNvPr id="13" name="Rectangle 12"/>
            <p:cNvSpPr/>
            <p:nvPr/>
          </p:nvSpPr>
          <p:spPr>
            <a:xfrm>
              <a:off x="0" y="0"/>
              <a:ext cx="9144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rcRect/>
              <a:stretch>
                <a:fillRect l="-16667" r="-16667"/>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2022"/>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2266"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6299432" y="586841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687606">
              <a:off x="2769747"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8"/>
            <p:cNvSpPr/>
            <p:nvPr/>
          </p:nvSpPr>
          <p:spPr bwMode="gray">
            <a:xfrm rot="16200000">
              <a:off x="2548536"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20" name="Freeform 5"/>
            <p:cNvSpPr>
              <a:spLocks noEditPoints="1"/>
            </p:cNvSpPr>
            <p:nvPr/>
          </p:nvSpPr>
          <p:spPr bwMode="gray">
            <a:xfrm>
              <a:off x="0" y="508"/>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66440" y="1447800"/>
            <a:ext cx="2712590" cy="1495588"/>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568927" y="1452881"/>
            <a:ext cx="3632850" cy="45720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bwMode="gray">
          <a:xfrm>
            <a:off x="866440" y="3086845"/>
            <a:ext cx="2712590" cy="2938036"/>
          </a:xfrm>
        </p:spPr>
        <p:txBody>
          <a:bodyPr/>
          <a:lstStyle>
            <a:lvl1pPr marL="0" indent="0">
              <a:buNone/>
              <a:defRPr sz="1400">
                <a:solidFill>
                  <a:schemeClr val="tx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805551-3FE0-47BD-9BAD-505BBEF1F19D}" type="datetimeFigureOut">
              <a:rPr lang="en-US" smtClean="0"/>
              <a:pPr/>
              <a:t>5/9/2015</a:t>
            </a:fld>
            <a:endParaRPr lang="en-US"/>
          </a:p>
        </p:txBody>
      </p:sp>
      <p:sp>
        <p:nvSpPr>
          <p:cNvPr id="6" name="Footer Placeholder 5"/>
          <p:cNvSpPr>
            <a:spLocks noGrp="1"/>
          </p:cNvSpPr>
          <p:nvPr>
            <p:ph type="ftr" sz="quarter" idx="11"/>
          </p:nvPr>
        </p:nvSpPr>
        <p:spPr/>
        <p:txBody>
          <a:bodyPr/>
          <a:lstStyle/>
          <a:p>
            <a:endParaRPr lang="en-US"/>
          </a:p>
        </p:txBody>
      </p:sp>
      <p:sp>
        <p:nvSpPr>
          <p:cNvPr id="19" name="Rectangle 18"/>
          <p:cNvSpPr/>
          <p:nvPr/>
        </p:nvSpPr>
        <p:spPr>
          <a:xfrm>
            <a:off x="7745644" y="-1404"/>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7678616" y="295730"/>
            <a:ext cx="791308" cy="767687"/>
          </a:xfrm>
          <a:prstGeom prst="rect">
            <a:avLst/>
          </a:prstGeom>
        </p:spPr>
        <p:txBody>
          <a:bodyPr/>
          <a:lstStyle>
            <a:lvl1pPr algn="ctr">
              <a:defRPr/>
            </a:lvl1pPr>
          </a:lstStyle>
          <a:p>
            <a:fld id="{7241F23E-681B-48F6-B43F-F1AC38037CDF}" type="slidenum">
              <a:rPr lang="en-US" smtClean="0"/>
              <a:pPr/>
              <a:t>‹#›</a:t>
            </a:fld>
            <a:endParaRPr lang="en-US"/>
          </a:p>
        </p:txBody>
      </p:sp>
    </p:spTree>
    <p:extLst>
      <p:ext uri="{BB962C8B-B14F-4D97-AF65-F5344CB8AC3E}">
        <p14:creationId xmlns="" xmlns:p14="http://schemas.microsoft.com/office/powerpoint/2010/main" val="3149012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7" name="Group 6"/>
          <p:cNvGrpSpPr/>
          <p:nvPr/>
        </p:nvGrpSpPr>
        <p:grpSpPr>
          <a:xfrm>
            <a:off x="-2266" y="-2022"/>
            <a:ext cx="9146266" cy="6861037"/>
            <a:chOff x="-2266" y="-2022"/>
            <a:chExt cx="9146266" cy="6861037"/>
          </a:xfrm>
        </p:grpSpPr>
        <p:sp>
          <p:nvSpPr>
            <p:cNvPr id="21" name="Rectangle 20"/>
            <p:cNvSpPr/>
            <p:nvPr/>
          </p:nvSpPr>
          <p:spPr>
            <a:xfrm>
              <a:off x="0" y="0"/>
              <a:ext cx="9144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rcRect/>
              <a:stretch>
                <a:fillRect l="-16667" r="-16667"/>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5689832" y="-2022"/>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2266"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6" name="Oval 25"/>
            <p:cNvSpPr/>
            <p:nvPr/>
          </p:nvSpPr>
          <p:spPr>
            <a:xfrm>
              <a:off x="6299432" y="586841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687606">
              <a:off x="3074559"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8"/>
            <p:cNvSpPr/>
            <p:nvPr/>
          </p:nvSpPr>
          <p:spPr bwMode="gray">
            <a:xfrm rot="16200000">
              <a:off x="2852610"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27" name="Freeform 5"/>
            <p:cNvSpPr>
              <a:spLocks noEditPoints="1"/>
            </p:cNvSpPr>
            <p:nvPr/>
          </p:nvSpPr>
          <p:spPr bwMode="gray">
            <a:xfrm>
              <a:off x="0" y="508"/>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51591" y="1343112"/>
            <a:ext cx="3001938" cy="1613085"/>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722909" y="1320800"/>
            <a:ext cx="2791102" cy="42164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bwMode="gray">
          <a:xfrm>
            <a:off x="851592" y="3086100"/>
            <a:ext cx="3001938" cy="2451100"/>
          </a:xfrm>
        </p:spPr>
        <p:txBody>
          <a:bodyPr>
            <a:normAutofit/>
          </a:bodyPr>
          <a:lstStyle>
            <a:lvl1pPr marL="0" indent="0">
              <a:buNone/>
              <a:defRPr sz="1400">
                <a:solidFill>
                  <a:schemeClr val="tx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805551-3FE0-47BD-9BAD-505BBEF1F19D}" type="datetimeFigureOut">
              <a:rPr lang="en-US" smtClean="0"/>
              <a:pPr/>
              <a:t>5/9/2015</a:t>
            </a:fld>
            <a:endParaRPr lang="en-US"/>
          </a:p>
        </p:txBody>
      </p:sp>
      <p:sp>
        <p:nvSpPr>
          <p:cNvPr id="6" name="Footer Placeholder 5"/>
          <p:cNvSpPr>
            <a:spLocks noGrp="1"/>
          </p:cNvSpPr>
          <p:nvPr>
            <p:ph type="ftr" sz="quarter" idx="11"/>
          </p:nvPr>
        </p:nvSpPr>
        <p:spPr/>
        <p:txBody>
          <a:bodyPr/>
          <a:lstStyle/>
          <a:p>
            <a:endParaRPr lang="en-US"/>
          </a:p>
        </p:txBody>
      </p:sp>
      <p:sp>
        <p:nvSpPr>
          <p:cNvPr id="14" name="Rectangle 13"/>
          <p:cNvSpPr/>
          <p:nvPr/>
        </p:nvSpPr>
        <p:spPr>
          <a:xfrm>
            <a:off x="7745644" y="-1404"/>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7678616" y="295730"/>
            <a:ext cx="791308" cy="767687"/>
          </a:xfrm>
          <a:prstGeom prst="rect">
            <a:avLst/>
          </a:prstGeom>
        </p:spPr>
        <p:txBody>
          <a:bodyPr/>
          <a:lstStyle>
            <a:lvl1pPr algn="ctr">
              <a:defRPr/>
            </a:lvl1pPr>
          </a:lstStyle>
          <a:p>
            <a:fld id="{7241F23E-681B-48F6-B43F-F1AC38037CDF}" type="slidenum">
              <a:rPr lang="en-US" smtClean="0"/>
              <a:pPr/>
              <a:t>‹#›</a:t>
            </a:fld>
            <a:endParaRPr lang="en-US"/>
          </a:p>
        </p:txBody>
      </p:sp>
    </p:spTree>
    <p:extLst>
      <p:ext uri="{BB962C8B-B14F-4D97-AF65-F5344CB8AC3E}">
        <p14:creationId xmlns="" xmlns:p14="http://schemas.microsoft.com/office/powerpoint/2010/main" val="1175420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6" name="Group 5"/>
          <p:cNvGrpSpPr/>
          <p:nvPr/>
        </p:nvGrpSpPr>
        <p:grpSpPr>
          <a:xfrm>
            <a:off x="-2266" y="-2022"/>
            <a:ext cx="9146266" cy="6861037"/>
            <a:chOff x="-2266" y="-2022"/>
            <a:chExt cx="9146266" cy="6861037"/>
          </a:xfrm>
        </p:grpSpPr>
        <p:sp>
          <p:nvSpPr>
            <p:cNvPr id="19" name="Rectangle 18"/>
            <p:cNvSpPr/>
            <p:nvPr/>
          </p:nvSpPr>
          <p:spPr>
            <a:xfrm>
              <a:off x="0" y="0"/>
              <a:ext cx="9144000" cy="6858000"/>
            </a:xfrm>
            <a:prstGeom prst="rect">
              <a:avLst/>
            </a:prstGeom>
            <a:blipFill>
              <a:blip r:embed="rId19">
                <a:duotone>
                  <a:schemeClr val="dk2">
                    <a:shade val="69000"/>
                    <a:hueMod val="108000"/>
                    <a:satMod val="164000"/>
                    <a:lumMod val="74000"/>
                  </a:schemeClr>
                  <a:schemeClr val="dk2">
                    <a:tint val="96000"/>
                    <a:hueMod val="88000"/>
                    <a:satMod val="140000"/>
                    <a:lumMod val="132000"/>
                  </a:schemeClr>
                </a:duotone>
              </a:blip>
              <a:srcRect/>
              <a:stretch>
                <a:fillRect l="-16667" r="-16667"/>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5689832" y="-2022"/>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2266"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6299432" y="586841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8" name="Freeform 5"/>
            <p:cNvSpPr/>
            <p:nvPr/>
          </p:nvSpPr>
          <p:spPr bwMode="gray">
            <a:xfrm rot="21010068">
              <a:off x="6359946" y="179029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6" name="Freeform 25"/>
            <p:cNvSpPr/>
            <p:nvPr/>
          </p:nvSpPr>
          <p:spPr bwMode="gray">
            <a:xfrm>
              <a:off x="485023" y="1856958"/>
              <a:ext cx="8173954" cy="4535226"/>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27" name="Freeform 5"/>
            <p:cNvSpPr>
              <a:spLocks noEditPoints="1"/>
            </p:cNvSpPr>
            <p:nvPr/>
          </p:nvSpPr>
          <p:spPr bwMode="gray">
            <a:xfrm>
              <a:off x="0" y="508"/>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Placeholder 1"/>
          <p:cNvSpPr>
            <a:spLocks noGrp="1"/>
          </p:cNvSpPr>
          <p:nvPr>
            <p:ph type="title"/>
          </p:nvPr>
        </p:nvSpPr>
        <p:spPr bwMode="gray">
          <a:xfrm>
            <a:off x="866441" y="927099"/>
            <a:ext cx="6345260" cy="709865"/>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66441" y="2489201"/>
            <a:ext cx="6345260" cy="353059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560111" y="6377097"/>
            <a:ext cx="990599" cy="228659"/>
          </a:xfrm>
          <a:prstGeom prst="rect">
            <a:avLst/>
          </a:prstGeom>
        </p:spPr>
        <p:txBody>
          <a:bodyPr vert="horz" lIns="91440" tIns="45720" rIns="91440" bIns="45720" rtlCol="0" anchor="t" anchorCtr="0"/>
          <a:lstStyle>
            <a:lvl1pPr algn="r">
              <a:defRPr sz="900" b="1" i="0">
                <a:solidFill>
                  <a:schemeClr val="accent1"/>
                </a:solidFill>
              </a:defRPr>
            </a:lvl1pPr>
          </a:lstStyle>
          <a:p>
            <a:fld id="{6F805551-3FE0-47BD-9BAD-505BBEF1F19D}" type="datetimeFigureOut">
              <a:rPr lang="en-US" smtClean="0"/>
              <a:pPr/>
              <a:t>5/9/2015</a:t>
            </a:fld>
            <a:endParaRPr lang="en-US"/>
          </a:p>
        </p:txBody>
      </p:sp>
      <p:sp>
        <p:nvSpPr>
          <p:cNvPr id="5" name="Footer Placeholder 4"/>
          <p:cNvSpPr>
            <a:spLocks noGrp="1"/>
          </p:cNvSpPr>
          <p:nvPr>
            <p:ph type="ftr" sz="quarter" idx="3"/>
          </p:nvPr>
        </p:nvSpPr>
        <p:spPr>
          <a:xfrm>
            <a:off x="590842" y="6373195"/>
            <a:ext cx="3859795" cy="228659"/>
          </a:xfrm>
          <a:prstGeom prst="rect">
            <a:avLst/>
          </a:prstGeom>
        </p:spPr>
        <p:txBody>
          <a:bodyPr vert="horz" lIns="91440" tIns="45720" rIns="91440" bIns="45720" rtlCol="0" anchor="b"/>
          <a:lstStyle>
            <a:lvl1pPr algn="l">
              <a:defRPr sz="900" b="1" i="0">
                <a:solidFill>
                  <a:schemeClr val="accent1"/>
                </a:solidFill>
              </a:defRPr>
            </a:lvl1pPr>
          </a:lstStyle>
          <a:p>
            <a:endParaRPr lang="en-US"/>
          </a:p>
        </p:txBody>
      </p:sp>
      <p:sp>
        <p:nvSpPr>
          <p:cNvPr id="29" name="Rectangle 2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3" name="Slide Number Placeholder 5"/>
          <p:cNvSpPr>
            <a:spLocks noGrp="1"/>
          </p:cNvSpPr>
          <p:nvPr>
            <p:ph type="sldNum" sz="quarter" idx="4"/>
          </p:nvPr>
        </p:nvSpPr>
        <p:spPr bwMode="gray">
          <a:xfrm>
            <a:off x="7678616" y="295730"/>
            <a:ext cx="791308" cy="767687"/>
          </a:xfrm>
          <a:prstGeom prst="rect">
            <a:avLst/>
          </a:prstGeom>
        </p:spPr>
        <p:txBody>
          <a:bodyPr anchor="b"/>
          <a:lstStyle>
            <a:lvl1pPr algn="ctr">
              <a:defRPr sz="2800">
                <a:solidFill>
                  <a:schemeClr val="bg1"/>
                </a:solidFill>
              </a:defRPr>
            </a:lvl1pPr>
          </a:lstStyle>
          <a:p>
            <a:fld id="{7241F23E-681B-48F6-B43F-F1AC38037CDF}" type="slidenum">
              <a:rPr lang="en-US" smtClean="0"/>
              <a:pPr/>
              <a:t>‹#›</a:t>
            </a:fld>
            <a:endParaRPr lang="en-US"/>
          </a:p>
        </p:txBody>
      </p:sp>
    </p:spTree>
    <p:extLst>
      <p:ext uri="{BB962C8B-B14F-4D97-AF65-F5344CB8AC3E}">
        <p14:creationId xmlns="" xmlns:p14="http://schemas.microsoft.com/office/powerpoint/2010/main" val="222694678"/>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 id="2147483835" r:id="rId13"/>
    <p:sldLayoutId id="2147483836" r:id="rId14"/>
    <p:sldLayoutId id="2147483837" r:id="rId15"/>
    <p:sldLayoutId id="2147483838" r:id="rId16"/>
    <p:sldLayoutId id="2147483839" r:id="rId17"/>
  </p:sldLayoutIdLst>
  <p:txStyles>
    <p:titleStyle>
      <a:lvl1pPr algn="l" defTabSz="457200" rtl="0" eaLnBrk="1" latinLnBrk="0" hangingPunct="1">
        <a:spcBef>
          <a:spcPct val="0"/>
        </a:spcBef>
        <a:buNone/>
        <a:defRPr sz="3200" b="0" i="0"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685800" indent="-283464"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96012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23444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150876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18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0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225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24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38200"/>
            <a:ext cx="7772400" cy="990601"/>
          </a:xfrm>
        </p:spPr>
        <p:txBody>
          <a:bodyPr>
            <a:noAutofit/>
          </a:bodyPr>
          <a:lstStyle/>
          <a:p>
            <a:r>
              <a:rPr lang="en-US" sz="3600" dirty="0" smtClean="0"/>
              <a:t>Mission India</a:t>
            </a:r>
            <a:br>
              <a:rPr lang="en-US" sz="3600" dirty="0" smtClean="0"/>
            </a:br>
            <a:r>
              <a:rPr lang="en-US" sz="3600" dirty="0" smtClean="0"/>
              <a:t>Theological Seminary, Nagpur</a:t>
            </a:r>
            <a:endParaRPr lang="en-US" sz="3600" dirty="0"/>
          </a:p>
        </p:txBody>
      </p:sp>
      <p:pic>
        <p:nvPicPr>
          <p:cNvPr id="8194" name="Picture 2" descr="http://www.mits-india.org/_img/banner7.jpg"/>
          <p:cNvPicPr>
            <a:picLocks noChangeAspect="1" noChangeArrowheads="1"/>
          </p:cNvPicPr>
          <p:nvPr/>
        </p:nvPicPr>
        <p:blipFill>
          <a:blip r:embed="rId2"/>
          <a:srcRect/>
          <a:stretch>
            <a:fillRect/>
          </a:stretch>
        </p:blipFill>
        <p:spPr bwMode="auto">
          <a:xfrm>
            <a:off x="457200" y="2057400"/>
            <a:ext cx="8229600" cy="4495800"/>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Fund Raising System</a:t>
            </a:r>
            <a:endParaRPr lang="en-US" dirty="0"/>
          </a:p>
        </p:txBody>
      </p:sp>
      <p:sp>
        <p:nvSpPr>
          <p:cNvPr id="2" name="Content Placeholder 1"/>
          <p:cNvSpPr>
            <a:spLocks noGrp="1"/>
          </p:cNvSpPr>
          <p:nvPr>
            <p:ph idx="1"/>
          </p:nvPr>
        </p:nvSpPr>
        <p:spPr>
          <a:xfrm>
            <a:off x="228600" y="2286000"/>
            <a:ext cx="8686800" cy="4572000"/>
          </a:xfrm>
        </p:spPr>
        <p:txBody>
          <a:bodyPr>
            <a:noAutofit/>
          </a:bodyPr>
          <a:lstStyle/>
          <a:p>
            <a:pPr lvl="0" algn="just"/>
            <a:r>
              <a:rPr lang="en-US" sz="2000" dirty="0" smtClean="0"/>
              <a:t>Students are asked to pay possible fees.</a:t>
            </a:r>
          </a:p>
          <a:p>
            <a:pPr lvl="0" algn="just"/>
            <a:r>
              <a:rPr lang="en-US" sz="2000" dirty="0" smtClean="0"/>
              <a:t>Pastors are requested to raise fund for the students they send.</a:t>
            </a:r>
          </a:p>
          <a:p>
            <a:pPr lvl="0" algn="just"/>
            <a:r>
              <a:rPr lang="en-US" sz="2000" dirty="0" smtClean="0"/>
              <a:t>Conference Hall of MITS campus is given on rent to various organizations.</a:t>
            </a:r>
          </a:p>
          <a:p>
            <a:pPr lvl="0" algn="just"/>
            <a:r>
              <a:rPr lang="en-US" sz="2000" dirty="0" smtClean="0"/>
              <a:t>Mission India has a fund raising committee, who takes possible step for raising fund for the entire projects of Mission India.</a:t>
            </a:r>
          </a:p>
          <a:p>
            <a:pPr lvl="0" algn="just"/>
            <a:r>
              <a:rPr lang="en-US" sz="2000" dirty="0" smtClean="0"/>
              <a:t>Reaching Indians Ministries International (RIMI) in USA has a fund raising team to raise fund for the entire projects of Mission India.</a:t>
            </a:r>
          </a:p>
          <a:p>
            <a:pPr lvl="0" algn="just"/>
            <a:r>
              <a:rPr lang="en-US" sz="2000" dirty="0" smtClean="0"/>
              <a:t>Most of the needs are met from the funds raised by RIMI at this moment.</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1591" y="1343112"/>
            <a:ext cx="3001938" cy="3076488"/>
          </a:xfrm>
        </p:spPr>
        <p:txBody>
          <a:bodyPr>
            <a:normAutofit/>
          </a:bodyPr>
          <a:lstStyle/>
          <a:p>
            <a:r>
              <a:rPr lang="en-US" sz="4000" dirty="0" smtClean="0">
                <a:solidFill>
                  <a:schemeClr val="bg1"/>
                </a:solidFill>
              </a:rPr>
              <a:t>Students </a:t>
            </a:r>
            <a:r>
              <a:rPr lang="en-US" sz="4000" dirty="0">
                <a:solidFill>
                  <a:schemeClr val="bg1"/>
                </a:solidFill>
              </a:rPr>
              <a:t>in the </a:t>
            </a:r>
            <a:r>
              <a:rPr lang="en-US" sz="4000" dirty="0" smtClean="0">
                <a:solidFill>
                  <a:schemeClr val="bg1"/>
                </a:solidFill>
              </a:rPr>
              <a:t>Slums doing their internship</a:t>
            </a:r>
            <a:endParaRPr lang="en-US" sz="4000" dirty="0">
              <a:solidFill>
                <a:schemeClr val="bg1"/>
              </a:solidFill>
            </a:endParaRPr>
          </a:p>
        </p:txBody>
      </p:sp>
      <p:sp>
        <p:nvSpPr>
          <p:cNvPr id="4" name="Text Placeholder 3"/>
          <p:cNvSpPr>
            <a:spLocks noGrp="1"/>
          </p:cNvSpPr>
          <p:nvPr>
            <p:ph type="body" sz="half" idx="2"/>
          </p:nvPr>
        </p:nvSpPr>
        <p:spPr>
          <a:xfrm>
            <a:off x="851592" y="5029200"/>
            <a:ext cx="3001938" cy="508000"/>
          </a:xfrm>
        </p:spPr>
        <p:txBody>
          <a:bodyPr/>
          <a:lstStyle/>
          <a:p>
            <a:endParaRPr lang="en-US" dirty="0"/>
          </a:p>
        </p:txBody>
      </p:sp>
      <p:pic>
        <p:nvPicPr>
          <p:cNvPr id="6" name="Picture 5"/>
          <p:cNvPicPr>
            <a:picLocks noChangeAspect="1"/>
          </p:cNvPicPr>
          <p:nvPr/>
        </p:nvPicPr>
        <p:blipFill>
          <a:blip r:embed="rId2"/>
          <a:stretch>
            <a:fillRect/>
          </a:stretch>
        </p:blipFill>
        <p:spPr>
          <a:xfrm>
            <a:off x="5105400" y="2743200"/>
            <a:ext cx="3465784" cy="3581697"/>
          </a:xfrm>
          <a:prstGeom prst="rect">
            <a:avLst/>
          </a:prstGeom>
          <a:ln>
            <a:noFill/>
          </a:ln>
          <a:effectLst>
            <a:outerShdw blurRad="292100" dist="139700" dir="2700000" algn="tl" rotWithShape="0">
              <a:srgbClr val="333333">
                <a:alpha val="65000"/>
              </a:srgbClr>
            </a:outerShdw>
          </a:effectLst>
        </p:spPr>
      </p:pic>
      <p:pic>
        <p:nvPicPr>
          <p:cNvPr id="5" name="Picture Placeholder 4"/>
          <p:cNvPicPr>
            <a:picLocks noGrp="1" noChangeAspect="1"/>
          </p:cNvPicPr>
          <p:nvPr>
            <p:ph type="pic" idx="1"/>
          </p:nvPr>
        </p:nvPicPr>
        <p:blipFill>
          <a:blip r:embed="rId3" cstate="print"/>
          <a:srcRect t="2124" b="2124"/>
          <a:stretch>
            <a:fillRect/>
          </a:stretch>
        </p:blipFill>
        <p:spPr>
          <a:xfrm>
            <a:off x="4648200" y="533103"/>
            <a:ext cx="2791102" cy="2717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 xmlns:p14="http://schemas.microsoft.com/office/powerpoint/2010/main" val="696117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1591" y="1066800"/>
            <a:ext cx="3001938" cy="3276600"/>
          </a:xfrm>
        </p:spPr>
        <p:txBody>
          <a:bodyPr>
            <a:normAutofit fontScale="90000"/>
          </a:bodyPr>
          <a:lstStyle/>
          <a:p>
            <a:r>
              <a:rPr lang="en-US" sz="4000" dirty="0" smtClean="0">
                <a:solidFill>
                  <a:schemeClr val="bg1"/>
                </a:solidFill>
              </a:rPr>
              <a:t/>
            </a:r>
            <a:br>
              <a:rPr lang="en-US" sz="4000" dirty="0" smtClean="0">
                <a:solidFill>
                  <a:schemeClr val="bg1"/>
                </a:solidFill>
              </a:rPr>
            </a:br>
            <a:r>
              <a:rPr lang="en-US" sz="4000" dirty="0" smtClean="0"/>
              <a:t/>
            </a:r>
            <a:br>
              <a:rPr lang="en-US" sz="4000" dirty="0" smtClean="0"/>
            </a:br>
            <a:r>
              <a:rPr lang="en-US" sz="4000" dirty="0" smtClean="0"/>
              <a:t/>
            </a:r>
            <a:br>
              <a:rPr lang="en-US" sz="4000" dirty="0" smtClean="0"/>
            </a:br>
            <a:r>
              <a:rPr lang="en-US" sz="4000" dirty="0" smtClean="0"/>
              <a:t/>
            </a:r>
            <a:br>
              <a:rPr lang="en-US" sz="4000" dirty="0" smtClean="0"/>
            </a:br>
            <a:r>
              <a:rPr lang="en-US" sz="4000" dirty="0" smtClean="0"/>
              <a:t/>
            </a:r>
            <a:br>
              <a:rPr lang="en-US" sz="4000" dirty="0" smtClean="0"/>
            </a:br>
            <a:r>
              <a:rPr lang="en-US" sz="4000" dirty="0" smtClean="0"/>
              <a:t/>
            </a:r>
            <a:br>
              <a:rPr lang="en-US" sz="4000" dirty="0" smtClean="0"/>
            </a:br>
            <a:r>
              <a:rPr lang="en-US" sz="4000" dirty="0" smtClean="0"/>
              <a:t/>
            </a:r>
            <a:br>
              <a:rPr lang="en-US" sz="4000" dirty="0" smtClean="0"/>
            </a:br>
            <a:r>
              <a:rPr lang="en-US" sz="4000" dirty="0" smtClean="0"/>
              <a:t/>
            </a:r>
            <a:br>
              <a:rPr lang="en-US" sz="4000" dirty="0" smtClean="0"/>
            </a:br>
            <a:r>
              <a:rPr lang="en-US" sz="4000" dirty="0" smtClean="0">
                <a:solidFill>
                  <a:schemeClr val="bg1"/>
                </a:solidFill>
              </a:rPr>
              <a:t>Students </a:t>
            </a:r>
            <a:r>
              <a:rPr lang="en-US" sz="4000" dirty="0">
                <a:solidFill>
                  <a:schemeClr val="bg1"/>
                </a:solidFill>
              </a:rPr>
              <a:t>in the </a:t>
            </a:r>
            <a:r>
              <a:rPr lang="en-US" sz="4000" dirty="0" smtClean="0">
                <a:solidFill>
                  <a:schemeClr val="bg1"/>
                </a:solidFill>
              </a:rPr>
              <a:t>Slums doing their internship</a:t>
            </a:r>
            <a:br>
              <a:rPr lang="en-US" sz="4000" dirty="0" smtClean="0">
                <a:solidFill>
                  <a:schemeClr val="bg1"/>
                </a:solidFill>
              </a:rPr>
            </a:br>
            <a:r>
              <a:rPr lang="en-US" sz="4000" dirty="0" smtClean="0">
                <a:solidFill>
                  <a:schemeClr val="bg1"/>
                </a:solidFill>
              </a:rPr>
              <a:t/>
            </a:r>
            <a:br>
              <a:rPr lang="en-US" sz="4000" dirty="0" smtClean="0">
                <a:solidFill>
                  <a:schemeClr val="bg1"/>
                </a:solidFill>
              </a:rPr>
            </a:br>
            <a:endParaRPr lang="en-US" sz="4000" dirty="0">
              <a:solidFill>
                <a:schemeClr val="bg1"/>
              </a:solidFill>
            </a:endParaRPr>
          </a:p>
        </p:txBody>
      </p:sp>
      <p:sp>
        <p:nvSpPr>
          <p:cNvPr id="4" name="Text Placeholder 3"/>
          <p:cNvSpPr>
            <a:spLocks noGrp="1"/>
          </p:cNvSpPr>
          <p:nvPr>
            <p:ph type="body" sz="half" idx="2"/>
          </p:nvPr>
        </p:nvSpPr>
        <p:spPr>
          <a:xfrm>
            <a:off x="851592" y="5029200"/>
            <a:ext cx="3001938" cy="508000"/>
          </a:xfrm>
        </p:spPr>
        <p:txBody>
          <a:bodyPr/>
          <a:lstStyle/>
          <a:p>
            <a:endParaRPr lang="en-US" dirty="0"/>
          </a:p>
        </p:txBody>
      </p:sp>
      <p:pic>
        <p:nvPicPr>
          <p:cNvPr id="8" name="Picture Placeholder 7"/>
          <p:cNvPicPr>
            <a:picLocks noGrp="1" noChangeAspect="1"/>
          </p:cNvPicPr>
          <p:nvPr>
            <p:ph type="pic" idx="1"/>
          </p:nvPr>
        </p:nvPicPr>
        <p:blipFill>
          <a:blip r:embed="rId2"/>
          <a:srcRect l="16749" r="16749"/>
          <a:stretch>
            <a:fillRect/>
          </a:stretch>
        </p:blipFill>
        <p:spPr>
          <a:xfrm>
            <a:off x="4648200" y="457200"/>
            <a:ext cx="2791102" cy="4216400"/>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3"/>
          <a:stretch>
            <a:fillRect/>
          </a:stretch>
        </p:blipFill>
        <p:spPr>
          <a:xfrm>
            <a:off x="5181600" y="3886200"/>
            <a:ext cx="3354817" cy="24511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 xmlns:p14="http://schemas.microsoft.com/office/powerpoint/2010/main" val="37574868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1591" y="1343112"/>
            <a:ext cx="3001938" cy="3228888"/>
          </a:xfrm>
        </p:spPr>
        <p:txBody>
          <a:bodyPr>
            <a:normAutofit/>
          </a:bodyPr>
          <a:lstStyle/>
          <a:p>
            <a:r>
              <a:rPr lang="en-US" sz="4400" dirty="0" smtClean="0">
                <a:solidFill>
                  <a:schemeClr val="accent6">
                    <a:lumMod val="20000"/>
                    <a:lumOff val="80000"/>
                  </a:schemeClr>
                </a:solidFill>
              </a:rPr>
              <a:t>Dr. Viv’s last visit to Nagpur slums</a:t>
            </a:r>
            <a:endParaRPr lang="en-US" sz="4400" dirty="0"/>
          </a:p>
        </p:txBody>
      </p:sp>
      <p:pic>
        <p:nvPicPr>
          <p:cNvPr id="5" name="Picture Placeholder 4"/>
          <p:cNvPicPr>
            <a:picLocks noGrp="1" noChangeAspect="1"/>
          </p:cNvPicPr>
          <p:nvPr>
            <p:ph type="pic" idx="1"/>
          </p:nvPr>
        </p:nvPicPr>
        <p:blipFill>
          <a:blip r:embed="rId2"/>
          <a:srcRect l="1959" r="1959"/>
          <a:stretch>
            <a:fillRect/>
          </a:stretch>
        </p:blipFill>
        <p:spPr>
          <a:xfrm>
            <a:off x="4495800" y="609600"/>
            <a:ext cx="3124200" cy="3409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 Placeholder 3"/>
          <p:cNvSpPr>
            <a:spLocks noGrp="1"/>
          </p:cNvSpPr>
          <p:nvPr>
            <p:ph type="body" sz="half" idx="2"/>
          </p:nvPr>
        </p:nvSpPr>
        <p:spPr>
          <a:xfrm>
            <a:off x="851592" y="5105400"/>
            <a:ext cx="3001938" cy="431800"/>
          </a:xfrm>
        </p:spPr>
        <p:txBody>
          <a:bodyPr/>
          <a:lstStyle/>
          <a:p>
            <a:endParaRPr lang="en-US" dirty="0"/>
          </a:p>
        </p:txBody>
      </p:sp>
      <p:pic>
        <p:nvPicPr>
          <p:cNvPr id="6" name="Content Placeholder 3" descr="DSC00250.JPG"/>
          <p:cNvPicPr>
            <a:picLocks noChangeAspect="1"/>
          </p:cNvPicPr>
          <p:nvPr/>
        </p:nvPicPr>
        <p:blipFill>
          <a:blip r:embed="rId3" cstate="print"/>
          <a:stretch>
            <a:fillRect/>
          </a:stretch>
        </p:blipFill>
        <p:spPr>
          <a:xfrm>
            <a:off x="5562600" y="3581400"/>
            <a:ext cx="3004471" cy="29329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 xmlns:p14="http://schemas.microsoft.com/office/powerpoint/2010/main" val="6699078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
            <a:ext cx="7772400" cy="762000"/>
          </a:xfrm>
        </p:spPr>
        <p:txBody>
          <a:bodyPr>
            <a:normAutofit fontScale="90000"/>
          </a:bodyPr>
          <a:lstStyle/>
          <a:p>
            <a:r>
              <a:rPr lang="en-US" dirty="0" smtClean="0"/>
              <a:t> </a:t>
            </a:r>
            <a:endParaRPr lang="en-US" dirty="0"/>
          </a:p>
        </p:txBody>
      </p:sp>
      <p:graphicFrame>
        <p:nvGraphicFramePr>
          <p:cNvPr id="5" name="Diagram 4"/>
          <p:cNvGraphicFramePr/>
          <p:nvPr>
            <p:extLst>
              <p:ext uri="{D42A27DB-BD31-4B8C-83A1-F6EECF244321}">
                <p14:modId xmlns="" xmlns:p14="http://schemas.microsoft.com/office/powerpoint/2010/main" val="981543518"/>
              </p:ext>
            </p:extLst>
          </p:nvPr>
        </p:nvGraphicFramePr>
        <p:xfrm>
          <a:off x="1066800" y="914400"/>
          <a:ext cx="7315200" cy="533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Vision</a:t>
            </a:r>
            <a:endParaRPr lang="en-US" dirty="0"/>
          </a:p>
        </p:txBody>
      </p:sp>
      <p:sp>
        <p:nvSpPr>
          <p:cNvPr id="3" name="Content Placeholder 2"/>
          <p:cNvSpPr>
            <a:spLocks noGrp="1"/>
          </p:cNvSpPr>
          <p:nvPr>
            <p:ph idx="1"/>
          </p:nvPr>
        </p:nvSpPr>
        <p:spPr>
          <a:xfrm>
            <a:off x="866440" y="2514601"/>
            <a:ext cx="7515560" cy="2438400"/>
          </a:xfrm>
        </p:spPr>
        <p:txBody>
          <a:bodyPr>
            <a:noAutofit/>
          </a:bodyPr>
          <a:lstStyle/>
          <a:p>
            <a:pPr algn="just">
              <a:buNone/>
            </a:pPr>
            <a:r>
              <a:rPr lang="en-US" sz="2800" dirty="0" smtClean="0"/>
              <a:t>“To equip young men and women to become Christ-like leaders for grassroots evangelism &amp; Church planting in the unreached villages and cities of India &amp; beyond.”</a:t>
            </a:r>
          </a:p>
          <a:p>
            <a:pPr algn="just">
              <a:buNone/>
            </a:pPr>
            <a:endParaRPr lang="en-US" sz="24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Mission</a:t>
            </a:r>
            <a:endParaRPr lang="en-US" dirty="0"/>
          </a:p>
        </p:txBody>
      </p:sp>
      <p:sp>
        <p:nvSpPr>
          <p:cNvPr id="3" name="Content Placeholder 2"/>
          <p:cNvSpPr>
            <a:spLocks noGrp="1"/>
          </p:cNvSpPr>
          <p:nvPr>
            <p:ph idx="1"/>
          </p:nvPr>
        </p:nvSpPr>
        <p:spPr/>
        <p:txBody>
          <a:bodyPr>
            <a:normAutofit/>
          </a:bodyPr>
          <a:lstStyle/>
          <a:p>
            <a:pPr algn="just">
              <a:buNone/>
            </a:pPr>
            <a:r>
              <a:rPr lang="en-US" sz="2400" b="1" dirty="0" smtClean="0"/>
              <a:t>Our mission is to train men and women to demonstrate excellence in academics, spiritual and missional by offering biblical, theological and contextual educations in order to make Gospel relevant in communities in India and beyond.</a:t>
            </a:r>
            <a:endParaRPr lang="en-US" sz="24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Residential Faculty</a:t>
            </a:r>
            <a:endParaRPr lang="en-US" dirty="0"/>
          </a:p>
        </p:txBody>
      </p:sp>
      <p:sp>
        <p:nvSpPr>
          <p:cNvPr id="3" name="Content Placeholder 2"/>
          <p:cNvSpPr>
            <a:spLocks noGrp="1"/>
          </p:cNvSpPr>
          <p:nvPr>
            <p:ph idx="1"/>
          </p:nvPr>
        </p:nvSpPr>
        <p:spPr/>
        <p:txBody>
          <a:bodyPr/>
          <a:lstStyle/>
          <a:p>
            <a:endParaRPr lang="en-US" dirty="0"/>
          </a:p>
        </p:txBody>
      </p:sp>
      <p:pic>
        <p:nvPicPr>
          <p:cNvPr id="27650" name="Picture 2" descr="All Staff"/>
          <p:cNvPicPr>
            <a:picLocks noChangeAspect="1" noChangeArrowheads="1"/>
          </p:cNvPicPr>
          <p:nvPr/>
        </p:nvPicPr>
        <p:blipFill>
          <a:blip r:embed="rId2"/>
          <a:srcRect/>
          <a:stretch>
            <a:fillRect/>
          </a:stretch>
        </p:blipFill>
        <p:spPr bwMode="auto">
          <a:xfrm>
            <a:off x="685800" y="2286000"/>
            <a:ext cx="7848600" cy="3810000"/>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Library</a:t>
            </a:r>
            <a:endParaRPr lang="en-US" dirty="0"/>
          </a:p>
        </p:txBody>
      </p:sp>
      <p:sp>
        <p:nvSpPr>
          <p:cNvPr id="3" name="Content Placeholder 2"/>
          <p:cNvSpPr>
            <a:spLocks noGrp="1"/>
          </p:cNvSpPr>
          <p:nvPr>
            <p:ph idx="1"/>
          </p:nvPr>
        </p:nvSpPr>
        <p:spPr/>
        <p:txBody>
          <a:bodyPr/>
          <a:lstStyle/>
          <a:p>
            <a:endParaRPr lang="en-US" dirty="0"/>
          </a:p>
        </p:txBody>
      </p:sp>
      <p:pic>
        <p:nvPicPr>
          <p:cNvPr id="30722" name="Picture 2" descr="http://www.mits-india.org/_img/Library%20picture.jpg"/>
          <p:cNvPicPr>
            <a:picLocks noChangeAspect="1" noChangeArrowheads="1"/>
          </p:cNvPicPr>
          <p:nvPr/>
        </p:nvPicPr>
        <p:blipFill>
          <a:blip r:embed="rId2"/>
          <a:srcRect/>
          <a:stretch>
            <a:fillRect/>
          </a:stretch>
        </p:blipFill>
        <p:spPr bwMode="auto">
          <a:xfrm>
            <a:off x="4267200" y="2438400"/>
            <a:ext cx="4419600" cy="4038600"/>
          </a:xfrm>
          <a:prstGeom prst="rect">
            <a:avLst/>
          </a:prstGeom>
          <a:noFill/>
        </p:spPr>
      </p:pic>
      <p:sp>
        <p:nvSpPr>
          <p:cNvPr id="5" name="TextBox 4"/>
          <p:cNvSpPr txBox="1"/>
          <p:nvPr/>
        </p:nvSpPr>
        <p:spPr>
          <a:xfrm>
            <a:off x="5486400" y="2971800"/>
            <a:ext cx="2209800" cy="369332"/>
          </a:xfrm>
          <a:prstGeom prst="rect">
            <a:avLst/>
          </a:prstGeom>
          <a:noFill/>
        </p:spPr>
        <p:txBody>
          <a:bodyPr wrap="square" rtlCol="0">
            <a:spAutoFit/>
          </a:bodyPr>
          <a:lstStyle/>
          <a:p>
            <a:r>
              <a:rPr lang="en-US" dirty="0" smtClean="0"/>
              <a:t>40000 volumes</a:t>
            </a:r>
            <a:endParaRPr lang="en-US" dirty="0"/>
          </a:p>
        </p:txBody>
      </p:sp>
      <p:pic>
        <p:nvPicPr>
          <p:cNvPr id="30724" name="Picture 4" descr="http://www.mits-india.org/_img/07.jpg"/>
          <p:cNvPicPr>
            <a:picLocks noChangeAspect="1" noChangeArrowheads="1"/>
          </p:cNvPicPr>
          <p:nvPr/>
        </p:nvPicPr>
        <p:blipFill>
          <a:blip r:embed="rId3"/>
          <a:srcRect/>
          <a:stretch>
            <a:fillRect/>
          </a:stretch>
        </p:blipFill>
        <p:spPr bwMode="auto">
          <a:xfrm>
            <a:off x="304800" y="2514600"/>
            <a:ext cx="3962400" cy="3581400"/>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Discipleship Program</a:t>
            </a:r>
            <a:endParaRPr lang="en-US" dirty="0"/>
          </a:p>
        </p:txBody>
      </p:sp>
      <p:sp>
        <p:nvSpPr>
          <p:cNvPr id="3" name="Content Placeholder 2"/>
          <p:cNvSpPr>
            <a:spLocks noGrp="1"/>
          </p:cNvSpPr>
          <p:nvPr>
            <p:ph idx="1"/>
          </p:nvPr>
        </p:nvSpPr>
        <p:spPr/>
        <p:txBody>
          <a:bodyPr/>
          <a:lstStyle/>
          <a:p>
            <a:endParaRPr lang="en-US"/>
          </a:p>
        </p:txBody>
      </p:sp>
      <p:pic>
        <p:nvPicPr>
          <p:cNvPr id="31746" name="Picture 2" descr="http://www.mits-india.org/_img/13.jpg"/>
          <p:cNvPicPr>
            <a:picLocks noChangeAspect="1" noChangeArrowheads="1"/>
          </p:cNvPicPr>
          <p:nvPr/>
        </p:nvPicPr>
        <p:blipFill>
          <a:blip r:embed="rId2"/>
          <a:srcRect/>
          <a:stretch>
            <a:fillRect/>
          </a:stretch>
        </p:blipFill>
        <p:spPr bwMode="auto">
          <a:xfrm>
            <a:off x="304800" y="2438400"/>
            <a:ext cx="8610600" cy="4191000"/>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Graduation</a:t>
            </a:r>
            <a:endParaRPr lang="en-US" dirty="0"/>
          </a:p>
        </p:txBody>
      </p:sp>
      <p:sp>
        <p:nvSpPr>
          <p:cNvPr id="3" name="Content Placeholder 2"/>
          <p:cNvSpPr>
            <a:spLocks noGrp="1"/>
          </p:cNvSpPr>
          <p:nvPr>
            <p:ph idx="1"/>
          </p:nvPr>
        </p:nvSpPr>
        <p:spPr/>
        <p:txBody>
          <a:bodyPr/>
          <a:lstStyle/>
          <a:p>
            <a:endParaRPr lang="en-US" dirty="0"/>
          </a:p>
        </p:txBody>
      </p:sp>
      <p:pic>
        <p:nvPicPr>
          <p:cNvPr id="32770" name="Picture 2"/>
          <p:cNvPicPr>
            <a:picLocks noChangeAspect="1" noChangeArrowheads="1"/>
          </p:cNvPicPr>
          <p:nvPr/>
        </p:nvPicPr>
        <p:blipFill>
          <a:blip r:embed="rId2" cstate="print"/>
          <a:srcRect/>
          <a:stretch>
            <a:fillRect/>
          </a:stretch>
        </p:blipFill>
        <p:spPr bwMode="auto">
          <a:xfrm>
            <a:off x="533400" y="1981200"/>
            <a:ext cx="4191000" cy="4419600"/>
          </a:xfrm>
          <a:prstGeom prst="rect">
            <a:avLst/>
          </a:prstGeom>
          <a:noFill/>
          <a:ln w="9525">
            <a:noFill/>
            <a:miter lim="800000"/>
            <a:headEnd/>
            <a:tailEnd/>
          </a:ln>
          <a:effectLst/>
        </p:spPr>
      </p:pic>
      <p:pic>
        <p:nvPicPr>
          <p:cNvPr id="32771" name="Picture 3" descr="H:\Pictures from Camera\Graduation March 2015\DSC00103.JPG"/>
          <p:cNvPicPr>
            <a:picLocks noChangeAspect="1" noChangeArrowheads="1"/>
          </p:cNvPicPr>
          <p:nvPr/>
        </p:nvPicPr>
        <p:blipFill>
          <a:blip r:embed="rId3" cstate="print"/>
          <a:srcRect/>
          <a:stretch>
            <a:fillRect/>
          </a:stretch>
        </p:blipFill>
        <p:spPr bwMode="auto">
          <a:xfrm>
            <a:off x="4724400" y="1981200"/>
            <a:ext cx="3657600" cy="4343399"/>
          </a:xfrm>
          <a:prstGeom prst="rect">
            <a:avLst/>
          </a:prstGeom>
          <a:noFill/>
        </p:spPr>
      </p:pic>
      <p:sp>
        <p:nvSpPr>
          <p:cNvPr id="6" name="TextBox 5"/>
          <p:cNvSpPr txBox="1"/>
          <p:nvPr/>
        </p:nvSpPr>
        <p:spPr>
          <a:xfrm>
            <a:off x="1371600" y="2514600"/>
            <a:ext cx="2743200" cy="369332"/>
          </a:xfrm>
          <a:prstGeom prst="rect">
            <a:avLst/>
          </a:prstGeom>
          <a:noFill/>
        </p:spPr>
        <p:txBody>
          <a:bodyPr wrap="square" rtlCol="0">
            <a:spAutoFit/>
          </a:bodyPr>
          <a:lstStyle/>
          <a:p>
            <a:r>
              <a:rPr lang="en-US" dirty="0" smtClean="0"/>
              <a:t>65 Graduated in 2015</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8229600" cy="1219200"/>
          </a:xfrm>
        </p:spPr>
        <p:txBody>
          <a:bodyPr/>
          <a:lstStyle/>
          <a:p>
            <a:r>
              <a:rPr lang="en-US" dirty="0" smtClean="0"/>
              <a:t>MATUL Update</a:t>
            </a:r>
            <a:endParaRPr lang="en-US" dirty="0"/>
          </a:p>
        </p:txBody>
      </p:sp>
      <p:sp>
        <p:nvSpPr>
          <p:cNvPr id="3" name="Content Placeholder 2"/>
          <p:cNvSpPr>
            <a:spLocks noGrp="1"/>
          </p:cNvSpPr>
          <p:nvPr>
            <p:ph idx="1"/>
          </p:nvPr>
        </p:nvSpPr>
        <p:spPr>
          <a:xfrm>
            <a:off x="304800" y="2133600"/>
            <a:ext cx="8458200" cy="4495800"/>
          </a:xfrm>
        </p:spPr>
        <p:txBody>
          <a:bodyPr>
            <a:normAutofit/>
          </a:bodyPr>
          <a:lstStyle/>
          <a:p>
            <a:pPr lvl="0" algn="just"/>
            <a:r>
              <a:rPr lang="en-US" dirty="0" smtClean="0"/>
              <a:t>6 students are in MATUL program at this moment. They are doing their intern courses. They supposed complete by this academic year, but could not.</a:t>
            </a:r>
          </a:p>
          <a:p>
            <a:pPr lvl="0" algn="just"/>
            <a:r>
              <a:rPr lang="en-US" dirty="0" smtClean="0"/>
              <a:t>MATUL program in MITS is offered through modular mode whereby the students come to MITS during the class hours and do their assignments while in their home by visiting library and slums nearby them.</a:t>
            </a:r>
          </a:p>
          <a:p>
            <a:pPr lvl="0" algn="just"/>
            <a:r>
              <a:rPr lang="en-US" dirty="0" smtClean="0"/>
              <a:t>MITS has more than eleven faculties, who can teach up to Master level programs.</a:t>
            </a:r>
          </a:p>
          <a:p>
            <a:pPr lvl="0" algn="just"/>
            <a:r>
              <a:rPr lang="en-US" dirty="0" smtClean="0"/>
              <a:t>When the students on day-scholar basis are found inability and difficulty to complete their library and field works as to the course requirements, MITS is seriously thinking to integrate MATUL courses into residential program.</a:t>
            </a:r>
          </a:p>
          <a:p>
            <a:pPr lvl="0" algn="just"/>
            <a:r>
              <a:rPr lang="en-US" dirty="0" smtClean="0"/>
              <a:t>Discussion in going on to integrate either in to B.Th. or M.Div. program. If not possible, it will look for grassroots training option</a:t>
            </a:r>
          </a:p>
          <a:p>
            <a:pPr algn="just"/>
            <a:endParaRPr lang="en-US" dirty="0"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Recruitment Procedure</a:t>
            </a:r>
            <a:endParaRPr lang="en-US" dirty="0"/>
          </a:p>
        </p:txBody>
      </p:sp>
      <p:sp>
        <p:nvSpPr>
          <p:cNvPr id="2" name="Content Placeholder 1"/>
          <p:cNvSpPr>
            <a:spLocks noGrp="1"/>
          </p:cNvSpPr>
          <p:nvPr>
            <p:ph idx="1"/>
          </p:nvPr>
        </p:nvSpPr>
        <p:spPr>
          <a:xfrm>
            <a:off x="533400" y="2209800"/>
            <a:ext cx="8153400" cy="4419599"/>
          </a:xfrm>
        </p:spPr>
        <p:txBody>
          <a:bodyPr>
            <a:noAutofit/>
          </a:bodyPr>
          <a:lstStyle/>
          <a:p>
            <a:pPr lvl="0" algn="just"/>
            <a:r>
              <a:rPr lang="en-US" sz="2200" dirty="0" smtClean="0"/>
              <a:t>Every year, MITS appoints a recruitment coordinator, who further contacts Mission India State coordinators and Mission India Bible Centers’ Principal for induction of students for MITS.</a:t>
            </a:r>
          </a:p>
          <a:p>
            <a:pPr lvl="0" algn="just"/>
            <a:r>
              <a:rPr lang="en-US" sz="2200" dirty="0" smtClean="0"/>
              <a:t>Every faculty is asked to contact their friends and pastors for the induction of students.</a:t>
            </a:r>
          </a:p>
          <a:p>
            <a:pPr lvl="0" algn="just"/>
            <a:r>
              <a:rPr lang="en-US" sz="2200" dirty="0" smtClean="0"/>
              <a:t>Advertisement in the magazines and local news papers is done.</a:t>
            </a:r>
          </a:p>
          <a:p>
            <a:pPr algn="just"/>
            <a:r>
              <a:rPr lang="en-US" sz="2200" dirty="0" smtClean="0"/>
              <a:t>Mission India pastors working all over India are asked to send students for MITS.</a:t>
            </a:r>
          </a:p>
          <a:p>
            <a:pPr lvl="0" algn="just"/>
            <a:r>
              <a:rPr lang="en-US" sz="2200" dirty="0" smtClean="0"/>
              <a:t>Everyone involved in recruitment are given phone and internet grant.</a:t>
            </a:r>
            <a:endParaRPr lang="en-US" sz="2200"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Ion Boardroom">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 xmlns:thm15="http://schemas.microsoft.com/office/thememl/2012/main" name="Ion Boardroom" id="{FC33163D-4339-46B1-8EED-24C834239D99}" vid="{EC7F02AD-9687-440F-A9DF-FAA6F22270D7}"/>
    </a:ext>
  </a:extLst>
</a:theme>
</file>

<file path=docProps/app.xml><?xml version="1.0" encoding="utf-8"?>
<Properties xmlns="http://schemas.openxmlformats.org/officeDocument/2006/extended-properties" xmlns:vt="http://schemas.openxmlformats.org/officeDocument/2006/docPropsVTypes">
  <Template>ion boardroom</Template>
  <TotalTime>550</TotalTime>
  <Words>439</Words>
  <Application>Microsoft Office PowerPoint</Application>
  <PresentationFormat>On-screen Show (4:3)</PresentationFormat>
  <Paragraphs>37</Paragraphs>
  <Slides>14</Slides>
  <Notes>0</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Ion Boardroom</vt:lpstr>
      <vt:lpstr>Mission India Theological Seminary, Nagpur</vt:lpstr>
      <vt:lpstr>Vision</vt:lpstr>
      <vt:lpstr>Mission</vt:lpstr>
      <vt:lpstr>Residential Faculty</vt:lpstr>
      <vt:lpstr>Library</vt:lpstr>
      <vt:lpstr>Discipleship Program</vt:lpstr>
      <vt:lpstr>Graduation</vt:lpstr>
      <vt:lpstr>MATUL Update</vt:lpstr>
      <vt:lpstr>Recruitment Procedure</vt:lpstr>
      <vt:lpstr>Fund Raising System</vt:lpstr>
      <vt:lpstr>Students in the Slums doing their internship</vt:lpstr>
      <vt:lpstr>        Students in the Slums doing their internship  </vt:lpstr>
      <vt:lpstr>Dr. Viv’s last visit to Nagpur slums</vt:lpstr>
      <vt:lpstr> </vt:lpstr>
    </vt:vector>
  </TitlesOfParts>
  <Company>HKRG</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Mission India  Community College of Technology</dc:title>
  <dc:creator>Windows-7</dc:creator>
  <cp:lastModifiedBy>Windows-7</cp:lastModifiedBy>
  <cp:revision>88</cp:revision>
  <dcterms:created xsi:type="dcterms:W3CDTF">2015-04-23T09:25:53Z</dcterms:created>
  <dcterms:modified xsi:type="dcterms:W3CDTF">2015-05-09T08:29:04Z</dcterms:modified>
</cp:coreProperties>
</file>